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8"/>
  </p:notesMasterIdLst>
  <p:sldIdLst>
    <p:sldId id="256" r:id="rId6"/>
    <p:sldId id="257" r:id="rId7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0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18573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71359-8BFD-465E-9E44-04347C861335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EEB650F9-EA31-44E5-8031-A3228DAB3560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pulled from API using requests library.</a:t>
          </a:r>
          <a:r>
            <a:rPr lang="en-US" sz="4100"/>
            <a:t/>
          </a:r>
          <a:endParaRPr lang="en-US" sz="4100"/>
        </a:p>
      </dgm:t>
    </dgm:pt>
    <dgm:pt modelId="{99DAD19C-EC6F-44EC-9046-BAE15C4FA03C}" cxnId="{473325CF-3ED9-46FF-AF85-E8E793263E14}" type="parTrans">
      <dgm:prSet/>
      <dgm:spPr/>
      <dgm:t>
        <a:bodyPr/>
        <a:p>
          <a:endParaRPr lang="en-US"/>
        </a:p>
      </dgm:t>
    </dgm:pt>
    <dgm:pt modelId="{4037C8F8-F7E5-49CB-AB0E-99573CA98D06}" cxnId="{473325CF-3ED9-46FF-AF85-E8E793263E14}" type="sibTrans">
      <dgm:prSet/>
      <dgm:spPr/>
      <dgm:t>
        <a:bodyPr/>
        <a:p>
          <a:endParaRPr lang="en-US"/>
        </a:p>
      </dgm:t>
    </dgm:pt>
    <dgm:pt modelId="{9E9F191A-F968-4CCB-8A75-F7C7328F35F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frame created and columns of interest isolated.</a:t>
          </a:r>
          <a:endParaRPr lang="en-US" sz="1200"/>
        </a:p>
      </dgm:t>
    </dgm:pt>
    <dgm:pt modelId="{E2A96FDE-AD91-4C0F-9BE2-E2BA855FBDEC}" cxnId="{3F42ABC8-66D1-4307-A589-8A9E014E4B32}" type="parTrans">
      <dgm:prSet/>
      <dgm:spPr/>
      <dgm:t>
        <a:bodyPr/>
        <a:p>
          <a:endParaRPr lang="en-US"/>
        </a:p>
      </dgm:t>
    </dgm:pt>
    <dgm:pt modelId="{D955AC04-5176-4A12-B6D5-9BA8B6F3648B}" cxnId="{3F42ABC8-66D1-4307-A589-8A9E014E4B32}" type="sibTrans">
      <dgm:prSet/>
      <dgm:spPr/>
      <dgm:t>
        <a:bodyPr/>
        <a:p>
          <a:endParaRPr lang="en-US"/>
        </a:p>
      </dgm:t>
    </dgm:pt>
    <dgm:pt modelId="{74E7049D-3B61-45D3-ACDC-EF176417E62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cleaned using Pandas.</a:t>
          </a:r>
          <a:r>
            <a:rPr lang="en-US" sz="1200"/>
            <a:t/>
          </a:r>
          <a:endParaRPr lang="en-US" sz="1200"/>
        </a:p>
      </dgm:t>
    </dgm:pt>
    <dgm:pt modelId="{3E93F073-BD60-4A34-B28C-C954313937A0}" cxnId="{99855EB5-73B9-44D0-AE99-E0DC6D86046D}" type="parTrans">
      <dgm:prSet/>
      <dgm:spPr/>
      <dgm:t>
        <a:bodyPr/>
        <a:p>
          <a:endParaRPr lang="en-US"/>
        </a:p>
      </dgm:t>
    </dgm:pt>
    <dgm:pt modelId="{8953DE3B-6E67-4289-847D-74CB64FCF20E}" cxnId="{99855EB5-73B9-44D0-AE99-E0DC6D86046D}" type="sibTrans">
      <dgm:prSet/>
      <dgm:spPr/>
      <dgm:t>
        <a:bodyPr/>
        <a:p>
          <a:endParaRPr lang="en-US"/>
        </a:p>
      </dgm:t>
    </dgm:pt>
    <dgm:pt modelId="{351B07F4-12A1-411F-B06C-5768E3FB2184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scraped from wiki pages using beautiful soup.</a:t>
          </a:r>
          <a:endParaRPr lang="en-US" sz="1200"/>
        </a:p>
      </dgm:t>
    </dgm:pt>
    <dgm:pt modelId="{D853116F-457E-434C-BE33-FB50E255B2D7}" cxnId="{58EB9D5C-2E9B-4407-AC87-DA4328320E14}" type="parTrans">
      <dgm:prSet/>
      <dgm:spPr/>
      <dgm:t>
        <a:bodyPr/>
        <a:p>
          <a:endParaRPr lang="en-US"/>
        </a:p>
      </dgm:t>
    </dgm:pt>
    <dgm:pt modelId="{67A0DFC0-EB23-4EA3-B0CF-AE11D01821A0}" cxnId="{58EB9D5C-2E9B-4407-AC87-DA4328320E14}" type="sibTrans">
      <dgm:prSet/>
      <dgm:spPr/>
      <dgm:t>
        <a:bodyPr/>
        <a:p>
          <a:endParaRPr lang="en-US"/>
        </a:p>
      </dgm:t>
    </dgm:pt>
    <dgm:pt modelId="{78A73A6F-E919-42CA-90C0-4EBF844C8DD0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frame created from HTML.</a:t>
          </a:r>
          <a:endParaRPr lang="en-US" sz="1200"/>
        </a:p>
      </dgm:t>
    </dgm:pt>
    <dgm:pt modelId="{6AFB9CB2-A369-48D1-A6AC-2C9A1803517A}" cxnId="{45DDBB06-E5EE-4328-9CA5-4256849366B6}" type="parTrans">
      <dgm:prSet/>
      <dgm:spPr/>
      <dgm:t>
        <a:bodyPr/>
        <a:p>
          <a:endParaRPr lang="en-US"/>
        </a:p>
      </dgm:t>
    </dgm:pt>
    <dgm:pt modelId="{0F5B141A-C06E-4AA6-9E6D-D45B4EB535E6}" cxnId="{45DDBB06-E5EE-4328-9CA5-4256849366B6}" type="sibTrans">
      <dgm:prSet/>
      <dgm:spPr/>
      <dgm:t>
        <a:bodyPr/>
        <a:p>
          <a:endParaRPr lang="en-US"/>
        </a:p>
      </dgm:t>
    </dgm:pt>
    <dgm:pt modelId="{661B8C43-B0B9-4D30-854A-D8580071EC54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frame </a:t>
          </a:r>
          <a:r>
            <a:rPr lang="en-US" sz="1200"/>
            <a:t>cleaned by filtering through tables.</a:t>
          </a:r>
          <a:endParaRPr lang="en-US" sz="1200"/>
        </a:p>
      </dgm:t>
    </dgm:pt>
    <dgm:pt modelId="{6DC0FFED-E8F7-491E-B9CB-CE91B3EC34AC}" cxnId="{AD0B01CF-C8A7-4529-8544-4C5539941B7B}" type="parTrans">
      <dgm:prSet/>
      <dgm:spPr/>
      <dgm:t>
        <a:bodyPr/>
        <a:p>
          <a:endParaRPr lang="en-US"/>
        </a:p>
      </dgm:t>
    </dgm:pt>
    <dgm:pt modelId="{253F87AE-3465-4AF7-B297-CE07C2C4F0B8}" cxnId="{AD0B01CF-C8A7-4529-8544-4C5539941B7B}" type="sibTrans">
      <dgm:prSet/>
      <dgm:spPr/>
      <dgm:t>
        <a:bodyPr/>
        <a:p>
          <a:endParaRPr lang="en-US"/>
        </a:p>
      </dgm:t>
    </dgm:pt>
    <dgm:pt modelId="{DA079357-CE50-4940-9D39-5206B4B6747E}" type="pres">
      <dgm:prSet presAssocID="{D9771359-8BFD-465E-9E44-04347C861335}" presName="Name0" presStyleCnt="0">
        <dgm:presLayoutVars>
          <dgm:dir/>
          <dgm:animLvl val="lvl"/>
          <dgm:resizeHandles val="exact"/>
        </dgm:presLayoutVars>
      </dgm:prSet>
      <dgm:spPr/>
    </dgm:pt>
    <dgm:pt modelId="{80D1FAF9-48F4-4ADF-A92F-3152A1EC6098}" type="pres">
      <dgm:prSet presAssocID="{EEB650F9-EA31-44E5-8031-A3228DAB3560}" presName="vertFlow" presStyleCnt="0"/>
      <dgm:spPr/>
    </dgm:pt>
    <dgm:pt modelId="{717966B2-56E0-4340-8D0B-AC34E8D01B90}" type="pres">
      <dgm:prSet presAssocID="{EEB650F9-EA31-44E5-8031-A3228DAB3560}" presName="header" presStyleLbl="node1" presStyleIdx="0" presStyleCnt="2"/>
      <dgm:spPr/>
    </dgm:pt>
    <dgm:pt modelId="{546A5835-6576-41D6-BAE9-6D31C06014FF}" type="pres">
      <dgm:prSet presAssocID="{E2A96FDE-AD91-4C0F-9BE2-E2BA855FBDEC}" presName="parTrans" presStyleLbl="sibTrans2D1" presStyleIdx="0" presStyleCnt="4"/>
      <dgm:spPr/>
    </dgm:pt>
    <dgm:pt modelId="{A515B6A9-0F0E-4A03-AF74-4E28BC797F55}" type="pres">
      <dgm:prSet presAssocID="{9E9F191A-F968-4CCB-8A75-F7C7328F35FA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5CA6E640-AD0C-4D86-AD56-CD0296B4CD73}" type="pres">
      <dgm:prSet presAssocID="{D955AC04-5176-4A12-B6D5-9BA8B6F3648B}" presName="sibTrans" presStyleLbl="sibTrans2D1" presStyleIdx="1" presStyleCnt="4"/>
      <dgm:spPr/>
    </dgm:pt>
    <dgm:pt modelId="{090AF1B6-C33E-433B-AD79-DE435B62D85C}" type="pres">
      <dgm:prSet presAssocID="{74E7049D-3B61-45D3-ACDC-EF176417E62A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29471095-ECCC-4AF6-80FB-3ED794C09435}" type="pres">
      <dgm:prSet presAssocID="{EEB650F9-EA31-44E5-8031-A3228DAB3560}" presName="hSp" presStyleCnt="0"/>
      <dgm:spPr/>
    </dgm:pt>
    <dgm:pt modelId="{67FBA3E0-82A1-48F2-9D76-F7A4E1EBECB0}" type="pres">
      <dgm:prSet presAssocID="{351B07F4-12A1-411F-B06C-5768E3FB2184}" presName="vertFlow" presStyleCnt="0"/>
      <dgm:spPr/>
    </dgm:pt>
    <dgm:pt modelId="{C2507D49-C07C-4BCD-9113-08387127799F}" type="pres">
      <dgm:prSet presAssocID="{351B07F4-12A1-411F-B06C-5768E3FB2184}" presName="header" presStyleLbl="node1" presStyleIdx="1" presStyleCnt="2"/>
      <dgm:spPr/>
    </dgm:pt>
    <dgm:pt modelId="{19FCF2D6-717F-4F68-A0E0-77BC8969DA79}" type="pres">
      <dgm:prSet presAssocID="{6AFB9CB2-A369-48D1-A6AC-2C9A1803517A}" presName="parTrans" presStyleLbl="sibTrans2D1" presStyleIdx="2" presStyleCnt="4"/>
      <dgm:spPr/>
    </dgm:pt>
    <dgm:pt modelId="{DFA85D40-7E67-4D1B-9D29-3E4CB352D28F}" type="pres">
      <dgm:prSet presAssocID="{78A73A6F-E919-42CA-90C0-4EBF844C8DD0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DCB84332-A388-4317-BDCF-67B32916CF46}" type="pres">
      <dgm:prSet presAssocID="{0F5B141A-C06E-4AA6-9E6D-D45B4EB535E6}" presName="sibTrans" presStyleLbl="sibTrans2D1" presStyleIdx="3" presStyleCnt="4"/>
      <dgm:spPr/>
    </dgm:pt>
    <dgm:pt modelId="{4633FE89-D8C8-4EE9-92C4-577104B366AE}" type="pres">
      <dgm:prSet presAssocID="{661B8C43-B0B9-4D30-854A-D8580071EC54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473325CF-3ED9-46FF-AF85-E8E793263E14}" srcId="{D9771359-8BFD-465E-9E44-04347C861335}" destId="{EEB650F9-EA31-44E5-8031-A3228DAB3560}" srcOrd="0" destOrd="0" parTransId="{99DAD19C-EC6F-44EC-9046-BAE15C4FA03C}" sibTransId="{4037C8F8-F7E5-49CB-AB0E-99573CA98D06}"/>
    <dgm:cxn modelId="{3F42ABC8-66D1-4307-A589-8A9E014E4B32}" srcId="{EEB650F9-EA31-44E5-8031-A3228DAB3560}" destId="{9E9F191A-F968-4CCB-8A75-F7C7328F35FA}" srcOrd="0" destOrd="0" parTransId="{E2A96FDE-AD91-4C0F-9BE2-E2BA855FBDEC}" sibTransId="{D955AC04-5176-4A12-B6D5-9BA8B6F3648B}"/>
    <dgm:cxn modelId="{99855EB5-73B9-44D0-AE99-E0DC6D86046D}" srcId="{EEB650F9-EA31-44E5-8031-A3228DAB3560}" destId="{74E7049D-3B61-45D3-ACDC-EF176417E62A}" srcOrd="1" destOrd="0" parTransId="{3E93F073-BD60-4A34-B28C-C954313937A0}" sibTransId="{8953DE3B-6E67-4289-847D-74CB64FCF20E}"/>
    <dgm:cxn modelId="{58EB9D5C-2E9B-4407-AC87-DA4328320E14}" srcId="{D9771359-8BFD-465E-9E44-04347C861335}" destId="{351B07F4-12A1-411F-B06C-5768E3FB2184}" srcOrd="1" destOrd="0" parTransId="{D853116F-457E-434C-BE33-FB50E255B2D7}" sibTransId="{67A0DFC0-EB23-4EA3-B0CF-AE11D01821A0}"/>
    <dgm:cxn modelId="{45DDBB06-E5EE-4328-9CA5-4256849366B6}" srcId="{351B07F4-12A1-411F-B06C-5768E3FB2184}" destId="{78A73A6F-E919-42CA-90C0-4EBF844C8DD0}" srcOrd="0" destOrd="1" parTransId="{6AFB9CB2-A369-48D1-A6AC-2C9A1803517A}" sibTransId="{0F5B141A-C06E-4AA6-9E6D-D45B4EB535E6}"/>
    <dgm:cxn modelId="{AD0B01CF-C8A7-4529-8544-4C5539941B7B}" srcId="{351B07F4-12A1-411F-B06C-5768E3FB2184}" destId="{661B8C43-B0B9-4D30-854A-D8580071EC54}" srcOrd="1" destOrd="1" parTransId="{6DC0FFED-E8F7-491E-B9CB-CE91B3EC34AC}" sibTransId="{253F87AE-3465-4AF7-B297-CE07C2C4F0B8}"/>
    <dgm:cxn modelId="{6B78B215-5370-4BE0-B149-83B29AE7C8CB}" type="presOf" srcId="{D9771359-8BFD-465E-9E44-04347C861335}" destId="{DA079357-CE50-4940-9D39-5206B4B6747E}" srcOrd="0" destOrd="0" presId="urn:microsoft.com/office/officeart/2005/8/layout/lProcess1"/>
    <dgm:cxn modelId="{F4B3F71B-6FE8-43AB-BFAB-F26D22EC6CF9}" type="presParOf" srcId="{DA079357-CE50-4940-9D39-5206B4B6747E}" destId="{80D1FAF9-48F4-4ADF-A92F-3152A1EC6098}" srcOrd="0" destOrd="0" presId="urn:microsoft.com/office/officeart/2005/8/layout/lProcess1"/>
    <dgm:cxn modelId="{3F9D1FE4-99DF-4A31-988E-663583B48BB6}" type="presParOf" srcId="{80D1FAF9-48F4-4ADF-A92F-3152A1EC6098}" destId="{717966B2-56E0-4340-8D0B-AC34E8D01B90}" srcOrd="0" destOrd="0" presId="urn:microsoft.com/office/officeart/2005/8/layout/lProcess1"/>
    <dgm:cxn modelId="{965F6725-EF7A-44AE-B204-16F6B5F55502}" type="presOf" srcId="{EEB650F9-EA31-44E5-8031-A3228DAB3560}" destId="{717966B2-56E0-4340-8D0B-AC34E8D01B90}" srcOrd="0" destOrd="0" presId="urn:microsoft.com/office/officeart/2005/8/layout/lProcess1"/>
    <dgm:cxn modelId="{8D5A0167-9159-4BE1-89D3-61FA76D77491}" type="presParOf" srcId="{80D1FAF9-48F4-4ADF-A92F-3152A1EC6098}" destId="{546A5835-6576-41D6-BAE9-6D31C06014FF}" srcOrd="1" destOrd="0" presId="urn:microsoft.com/office/officeart/2005/8/layout/lProcess1"/>
    <dgm:cxn modelId="{4CBE6580-8D56-4C8E-B7A7-8585C4B789E1}" type="presOf" srcId="{E2A96FDE-AD91-4C0F-9BE2-E2BA855FBDEC}" destId="{546A5835-6576-41D6-BAE9-6D31C06014FF}" srcOrd="0" destOrd="0" presId="urn:microsoft.com/office/officeart/2005/8/layout/lProcess1"/>
    <dgm:cxn modelId="{55A6889C-2127-44DE-8314-B34A80DFBEC0}" type="presParOf" srcId="{80D1FAF9-48F4-4ADF-A92F-3152A1EC6098}" destId="{A515B6A9-0F0E-4A03-AF74-4E28BC797F55}" srcOrd="2" destOrd="0" presId="urn:microsoft.com/office/officeart/2005/8/layout/lProcess1"/>
    <dgm:cxn modelId="{926AE3C5-BF37-426C-9BF9-170996E69DDF}" type="presOf" srcId="{9E9F191A-F968-4CCB-8A75-F7C7328F35FA}" destId="{A515B6A9-0F0E-4A03-AF74-4E28BC797F55}" srcOrd="0" destOrd="0" presId="urn:microsoft.com/office/officeart/2005/8/layout/lProcess1"/>
    <dgm:cxn modelId="{046452AF-58AA-4986-9766-AEAE09C7DD0D}" type="presParOf" srcId="{80D1FAF9-48F4-4ADF-A92F-3152A1EC6098}" destId="{5CA6E640-AD0C-4D86-AD56-CD0296B4CD73}" srcOrd="3" destOrd="0" presId="urn:microsoft.com/office/officeart/2005/8/layout/lProcess1"/>
    <dgm:cxn modelId="{CB3BA7F1-8875-476C-BB8A-D162CF33BA59}" type="presOf" srcId="{D955AC04-5176-4A12-B6D5-9BA8B6F3648B}" destId="{5CA6E640-AD0C-4D86-AD56-CD0296B4CD73}" srcOrd="0" destOrd="0" presId="urn:microsoft.com/office/officeart/2005/8/layout/lProcess1"/>
    <dgm:cxn modelId="{1E2ECD3B-901B-4FF7-AA29-ABE4C7A3EAC4}" type="presParOf" srcId="{80D1FAF9-48F4-4ADF-A92F-3152A1EC6098}" destId="{090AF1B6-C33E-433B-AD79-DE435B62D85C}" srcOrd="4" destOrd="0" presId="urn:microsoft.com/office/officeart/2005/8/layout/lProcess1"/>
    <dgm:cxn modelId="{FC238260-B75E-4184-8D27-8817DAFB5E81}" type="presOf" srcId="{74E7049D-3B61-45D3-ACDC-EF176417E62A}" destId="{090AF1B6-C33E-433B-AD79-DE435B62D85C}" srcOrd="0" destOrd="0" presId="urn:microsoft.com/office/officeart/2005/8/layout/lProcess1"/>
    <dgm:cxn modelId="{9EDA892A-C699-4493-9E37-B232E268182A}" type="presParOf" srcId="{DA079357-CE50-4940-9D39-5206B4B6747E}" destId="{29471095-ECCC-4AF6-80FB-3ED794C09435}" srcOrd="1" destOrd="0" presId="urn:microsoft.com/office/officeart/2005/8/layout/lProcess1"/>
    <dgm:cxn modelId="{AE64C671-F4DA-4EEA-977A-42B35D4FAC80}" type="presParOf" srcId="{DA079357-CE50-4940-9D39-5206B4B6747E}" destId="{67FBA3E0-82A1-48F2-9D76-F7A4E1EBECB0}" srcOrd="2" destOrd="0" presId="urn:microsoft.com/office/officeart/2005/8/layout/lProcess1"/>
    <dgm:cxn modelId="{22FD4647-6A2C-41C6-A404-B246DC706A07}" type="presParOf" srcId="{67FBA3E0-82A1-48F2-9D76-F7A4E1EBECB0}" destId="{C2507D49-C07C-4BCD-9113-08387127799F}" srcOrd="0" destOrd="2" presId="urn:microsoft.com/office/officeart/2005/8/layout/lProcess1"/>
    <dgm:cxn modelId="{CAC16F3C-529E-43DA-B72A-63F9A9F0C7F0}" type="presOf" srcId="{351B07F4-12A1-411F-B06C-5768E3FB2184}" destId="{C2507D49-C07C-4BCD-9113-08387127799F}" srcOrd="0" destOrd="0" presId="urn:microsoft.com/office/officeart/2005/8/layout/lProcess1"/>
    <dgm:cxn modelId="{0F383676-8A5F-4A02-9847-623ECE7086AD}" type="presParOf" srcId="{67FBA3E0-82A1-48F2-9D76-F7A4E1EBECB0}" destId="{19FCF2D6-717F-4F68-A0E0-77BC8969DA79}" srcOrd="1" destOrd="2" presId="urn:microsoft.com/office/officeart/2005/8/layout/lProcess1"/>
    <dgm:cxn modelId="{5B231A4C-C658-4B7D-8705-32EF82C2A185}" type="presOf" srcId="{6AFB9CB2-A369-48D1-A6AC-2C9A1803517A}" destId="{19FCF2D6-717F-4F68-A0E0-77BC8969DA79}" srcOrd="0" destOrd="0" presId="urn:microsoft.com/office/officeart/2005/8/layout/lProcess1"/>
    <dgm:cxn modelId="{EC7D688A-E24E-4AAE-BA41-E73F8E813F12}" type="presParOf" srcId="{67FBA3E0-82A1-48F2-9D76-F7A4E1EBECB0}" destId="{DFA85D40-7E67-4D1B-9D29-3E4CB352D28F}" srcOrd="2" destOrd="2" presId="urn:microsoft.com/office/officeart/2005/8/layout/lProcess1"/>
    <dgm:cxn modelId="{0F54C665-4B8F-46B5-83FE-0D363968870A}" type="presOf" srcId="{78A73A6F-E919-42CA-90C0-4EBF844C8DD0}" destId="{DFA85D40-7E67-4D1B-9D29-3E4CB352D28F}" srcOrd="0" destOrd="0" presId="urn:microsoft.com/office/officeart/2005/8/layout/lProcess1"/>
    <dgm:cxn modelId="{C35502B6-347A-42F0-BA60-B58338462C16}" type="presParOf" srcId="{67FBA3E0-82A1-48F2-9D76-F7A4E1EBECB0}" destId="{DCB84332-A388-4317-BDCF-67B32916CF46}" srcOrd="3" destOrd="2" presId="urn:microsoft.com/office/officeart/2005/8/layout/lProcess1"/>
    <dgm:cxn modelId="{2B6CB9E8-BEF3-477A-99EF-31E52CE48665}" type="presOf" srcId="{0F5B141A-C06E-4AA6-9E6D-D45B4EB535E6}" destId="{DCB84332-A388-4317-BDCF-67B32916CF46}" srcOrd="0" destOrd="0" presId="urn:microsoft.com/office/officeart/2005/8/layout/lProcess1"/>
    <dgm:cxn modelId="{CE5C80F0-B57A-4CFE-A79B-9ADB488974CE}" type="presParOf" srcId="{67FBA3E0-82A1-48F2-9D76-F7A4E1EBECB0}" destId="{4633FE89-D8C8-4EE9-92C4-577104B366AE}" srcOrd="4" destOrd="2" presId="urn:microsoft.com/office/officeart/2005/8/layout/lProcess1"/>
    <dgm:cxn modelId="{3DF196EE-8BEA-4F0C-90D1-F60627D13A12}" type="presOf" srcId="{661B8C43-B0B9-4D30-854A-D8580071EC54}" destId="{4633FE89-D8C8-4EE9-92C4-577104B366AE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request.get(spacex_url)</a:t>
          </a:r>
          <a:r>
            <a:rPr lang="en-US" sz="1200"/>
            <a:t/>
          </a:r>
          <a:endParaRPr lang="en-US" sz="1200"/>
        </a:p>
      </dgm:t>
    </dgm:pt>
    <dgm:pt modelId="{13CAF90C-F0BD-4AA8-865A-29114C600F56}" cxnId="{6F5524E3-31DF-4A0E-8AA6-D262D71046F6}" type="parTrans">
      <dgm:prSet/>
      <dgm:spPr/>
      <dgm:t>
        <a:bodyPr/>
        <a:p>
          <a:endParaRPr lang="en-US"/>
        </a:p>
      </dgm:t>
    </dgm:pt>
    <dgm:pt modelId="{CDA81B52-901B-4697-92CC-1693EA8B6029}" cxnId="{6F5524E3-31DF-4A0E-8AA6-D262D71046F6}" type="sibTrans">
      <dgm:prSet/>
      <dgm:spPr/>
      <dgm:t>
        <a:bodyPr/>
        <a:p>
          <a:endParaRPr lang="en-US"/>
        </a:p>
      </dgm:t>
    </dgm:pt>
    <dgm:pt modelId="{64F85C76-A20B-4287-9F02-A486108F2D03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JSON data normalized using .json_normalize()</a:t>
          </a:r>
          <a:endParaRPr lang="en-US" sz="1200"/>
        </a:p>
      </dgm:t>
    </dgm:pt>
    <dgm:pt modelId="{84960065-B67E-4622-B079-A9925199A635}" cxnId="{6BA3EE22-98EA-48D3-8692-25E17F643CEB}" type="parTrans">
      <dgm:prSet/>
      <dgm:spPr/>
      <dgm:t>
        <a:bodyPr/>
        <a:p>
          <a:endParaRPr lang="en-US"/>
        </a:p>
      </dgm:t>
    </dgm:pt>
    <dgm:pt modelId="{193BEE6C-30AD-4465-B537-8CBEA52B76A4}" cxnId="{6BA3EE22-98EA-48D3-8692-25E17F643CEB}" type="sibTrans">
      <dgm:prSet/>
      <dgm:spPr/>
      <dgm:t>
        <a:bodyPr/>
        <a:p>
          <a:endParaRPr lang="en-US"/>
        </a:p>
      </dgm:t>
    </dgm:pt>
    <dgm:pt modelId="{57A9EF5F-46F0-494C-99A6-2862D84442F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Helper fxns used to gather data for columns</a:t>
          </a:r>
          <a:endParaRPr lang="en-US" sz="1200"/>
        </a:p>
      </dgm:t>
    </dgm:pt>
    <dgm:pt modelId="{1E708E8C-CF85-41BA-8E14-E5D522EA2B00}" cxnId="{5357165D-EE80-4C8E-B9F1-202D40A7FC15}" type="parTrans">
      <dgm:prSet/>
      <dgm:spPr/>
      <dgm:t>
        <a:bodyPr/>
        <a:p>
          <a:endParaRPr lang="en-US"/>
        </a:p>
      </dgm:t>
    </dgm:pt>
    <dgm:pt modelId="{7D2EEFEB-DB5E-4D58-9201-5B73791D214B}" cxnId="{5357165D-EE80-4C8E-B9F1-202D40A7FC15}" type="sibTrans">
      <dgm:prSet/>
      <dgm:spPr/>
      <dgm:t>
        <a:bodyPr/>
        <a:p>
          <a:endParaRPr lang="en-US"/>
        </a:p>
      </dgm:t>
    </dgm:pt>
    <dgm:pt modelId="{10419387-0F11-4F64-8962-014A0019403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Desired columns selected for dataframe</a:t>
          </a:r>
          <a:r>
            <a:rPr lang="en-US" sz="1200"/>
            <a:t/>
          </a:r>
          <a:endParaRPr lang="en-US" sz="1200"/>
        </a:p>
      </dgm:t>
    </dgm:pt>
    <dgm:pt modelId="{8CA9F619-BA0C-4427-88CD-F6CDBA629A4C}" cxnId="{F620EEE3-4983-4886-8EAD-B8DA608954E8}" type="parTrans">
      <dgm:prSet/>
      <dgm:spPr/>
      <dgm:t>
        <a:bodyPr/>
        <a:p>
          <a:endParaRPr lang="en-US"/>
        </a:p>
      </dgm:t>
    </dgm:pt>
    <dgm:pt modelId="{EAB22CA7-47D5-481C-A03F-0AEB03291579}" cxnId="{F620EEE3-4983-4886-8EAD-B8DA608954E8}" type="sibTrans">
      <dgm:prSet/>
      <dgm:spPr/>
      <dgm:t>
        <a:bodyPr/>
        <a:p>
          <a:endParaRPr lang="en-US"/>
        </a:p>
      </dgm:t>
    </dgm:pt>
    <dgm:pt modelId="{BB483CE2-D9EF-477B-94D5-0C77D2293F3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launch_dict created, turned into dataframe</a:t>
          </a:r>
          <a:endParaRPr lang="en-US" sz="1200"/>
        </a:p>
      </dgm:t>
    </dgm:pt>
    <dgm:pt modelId="{2C78B887-280E-4F64-A96D-497C86D30960}" cxnId="{9645CC15-2964-4E33-B4ED-5F09BE28844F}" type="parTrans">
      <dgm:prSet/>
      <dgm:spPr/>
      <dgm:t>
        <a:bodyPr/>
        <a:p>
          <a:endParaRPr lang="en-US"/>
        </a:p>
      </dgm:t>
    </dgm:pt>
    <dgm:pt modelId="{955A6D25-2D0C-46C0-A2AD-6FC6BD1D586B}" cxnId="{9645CC15-2964-4E33-B4ED-5F09BE28844F}" type="sibTrans">
      <dgm:prSet/>
      <dgm:spPr/>
      <dgm:t>
        <a:bodyPr/>
        <a:p>
          <a:endParaRPr lang="en-US"/>
        </a:p>
      </dgm:t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5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4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5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4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5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4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5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4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5">
        <dgm:presLayoutVars>
          <dgm:bulletEnabled val="1"/>
        </dgm:presLayoutVars>
      </dgm:prSet>
      <dgm:spPr/>
    </dgm:pt>
  </dgm:ptLst>
  <dgm:cxnLst>
    <dgm:cxn modelId="{6F5524E3-31DF-4A0E-8AA6-D262D71046F6}" srcId="{91B7D373-6B34-4A6E-9D95-DDAA8A929D39}" destId="{43139C5B-62FB-4091-8D24-8924780DF65F}" srcOrd="0" destOrd="0" parTransId="{13CAF90C-F0BD-4AA8-865A-29114C600F56}" sibTransId="{CDA81B52-901B-4697-92CC-1693EA8B6029}"/>
    <dgm:cxn modelId="{6BA3EE22-98EA-48D3-8692-25E17F643CEB}" srcId="{91B7D373-6B34-4A6E-9D95-DDAA8A929D39}" destId="{64F85C76-A20B-4287-9F02-A486108F2D03}" srcOrd="1" destOrd="0" parTransId="{84960065-B67E-4622-B079-A9925199A635}" sibTransId="{193BEE6C-30AD-4465-B537-8CBEA52B76A4}"/>
    <dgm:cxn modelId="{5357165D-EE80-4C8E-B9F1-202D40A7FC15}" srcId="{91B7D373-6B34-4A6E-9D95-DDAA8A929D39}" destId="{57A9EF5F-46F0-494C-99A6-2862D84442F1}" srcOrd="2" destOrd="0" parTransId="{1E708E8C-CF85-41BA-8E14-E5D522EA2B00}" sibTransId="{7D2EEFEB-DB5E-4D58-9201-5B73791D214B}"/>
    <dgm:cxn modelId="{F620EEE3-4983-4886-8EAD-B8DA608954E8}" srcId="{91B7D373-6B34-4A6E-9D95-DDAA8A929D39}" destId="{10419387-0F11-4F64-8962-014A0019403A}" srcOrd="3" destOrd="0" parTransId="{8CA9F619-BA0C-4427-88CD-F6CDBA629A4C}" sibTransId="{EAB22CA7-47D5-481C-A03F-0AEB03291579}"/>
    <dgm:cxn modelId="{9645CC15-2964-4E33-B4ED-5F09BE28844F}" srcId="{91B7D373-6B34-4A6E-9D95-DDAA8A929D39}" destId="{BB483CE2-D9EF-477B-94D5-0C77D2293F39}" srcOrd="4" destOrd="0" parTransId="{2C78B887-280E-4F64-A96D-497C86D30960}" sibTransId="{955A6D25-2D0C-46C0-A2AD-6FC6BD1D586B}"/>
    <dgm:cxn modelId="{27882EE2-9871-49EA-8BAC-D406B84C5ADC}" type="presOf" srcId="{91B7D373-6B34-4A6E-9D95-DDAA8A929D39}" destId="{0E0E8C52-A67D-4A81-8633-6D2E65B1F2D7}" srcOrd="0" destOrd="0" presId="urn:microsoft.com/office/officeart/2005/8/layout/process5"/>
    <dgm:cxn modelId="{9BABA678-1472-4BFB-8AFE-502FC6E46646}" type="presParOf" srcId="{0E0E8C52-A67D-4A81-8633-6D2E65B1F2D7}" destId="{4E38F88D-17EC-452A-AE1D-00A9B389DB57}" srcOrd="0" destOrd="0" presId="urn:microsoft.com/office/officeart/2005/8/layout/process5"/>
    <dgm:cxn modelId="{69F3CF8B-CDEE-48E5-B605-8F2F293512F4}" type="presOf" srcId="{43139C5B-62FB-4091-8D24-8924780DF65F}" destId="{4E38F88D-17EC-452A-AE1D-00A9B389DB57}" srcOrd="0" destOrd="0" presId="urn:microsoft.com/office/officeart/2005/8/layout/process5"/>
    <dgm:cxn modelId="{FAC45FD5-5D43-4D32-8DFA-27CAFE12E4B3}" type="presParOf" srcId="{0E0E8C52-A67D-4A81-8633-6D2E65B1F2D7}" destId="{5BC51AB9-B6D9-4268-B253-795760B8824A}" srcOrd="1" destOrd="0" presId="urn:microsoft.com/office/officeart/2005/8/layout/process5"/>
    <dgm:cxn modelId="{2B5E36DD-0E31-4F1C-B041-CDFBA4DB5154}" type="presOf" srcId="{CDA81B52-901B-4697-92CC-1693EA8B6029}" destId="{5BC51AB9-B6D9-4268-B253-795760B8824A}" srcOrd="0" destOrd="0" presId="urn:microsoft.com/office/officeart/2005/8/layout/process5"/>
    <dgm:cxn modelId="{7769ECEE-88CF-4D17-BCC8-D75F6EACDFAB}" type="presParOf" srcId="{5BC51AB9-B6D9-4268-B253-795760B8824A}" destId="{69B4A2BD-6146-496A-A65D-190E125D4EC8}" srcOrd="0" destOrd="1" presId="urn:microsoft.com/office/officeart/2005/8/layout/process5"/>
    <dgm:cxn modelId="{2DA93E3E-8C13-474C-80B5-92794E8C93E5}" type="presOf" srcId="{CDA81B52-901B-4697-92CC-1693EA8B6029}" destId="{69B4A2BD-6146-496A-A65D-190E125D4EC8}" srcOrd="1" destOrd="0" presId="urn:microsoft.com/office/officeart/2005/8/layout/process5"/>
    <dgm:cxn modelId="{FE3F4391-03D1-46ED-A88E-1129C76FA925}" type="presParOf" srcId="{0E0E8C52-A67D-4A81-8633-6D2E65B1F2D7}" destId="{712BAE3A-E4FE-41EA-8334-63B0CBF0A033}" srcOrd="2" destOrd="0" presId="urn:microsoft.com/office/officeart/2005/8/layout/process5"/>
    <dgm:cxn modelId="{3CA44612-1856-456B-A74E-3659AE116C66}" type="presOf" srcId="{64F85C76-A20B-4287-9F02-A486108F2D03}" destId="{712BAE3A-E4FE-41EA-8334-63B0CBF0A033}" srcOrd="0" destOrd="0" presId="urn:microsoft.com/office/officeart/2005/8/layout/process5"/>
    <dgm:cxn modelId="{47DBBD84-E6D5-4CCD-BFDE-895147667848}" type="presParOf" srcId="{0E0E8C52-A67D-4A81-8633-6D2E65B1F2D7}" destId="{7A047547-076D-47A6-9040-35EE3F8A7BC4}" srcOrd="3" destOrd="0" presId="urn:microsoft.com/office/officeart/2005/8/layout/process5"/>
    <dgm:cxn modelId="{8FBB16C8-6C6B-44EF-B299-5D8D5D6187A2}" type="presOf" srcId="{193BEE6C-30AD-4465-B537-8CBEA52B76A4}" destId="{7A047547-076D-47A6-9040-35EE3F8A7BC4}" srcOrd="0" destOrd="0" presId="urn:microsoft.com/office/officeart/2005/8/layout/process5"/>
    <dgm:cxn modelId="{121A9F01-D78F-4604-BEBB-10C63B3F4CD4}" type="presParOf" srcId="{7A047547-076D-47A6-9040-35EE3F8A7BC4}" destId="{729CA08D-C107-4CE8-8AB3-385541727DA2}" srcOrd="0" destOrd="3" presId="urn:microsoft.com/office/officeart/2005/8/layout/process5"/>
    <dgm:cxn modelId="{1655E766-EDF2-43A5-80E6-98BCABE32B1B}" type="presOf" srcId="{193BEE6C-30AD-4465-B537-8CBEA52B76A4}" destId="{729CA08D-C107-4CE8-8AB3-385541727DA2}" srcOrd="1" destOrd="0" presId="urn:microsoft.com/office/officeart/2005/8/layout/process5"/>
    <dgm:cxn modelId="{116B2004-ED17-47FA-8F4B-C0E34BCB8DB2}" type="presParOf" srcId="{0E0E8C52-A67D-4A81-8633-6D2E65B1F2D7}" destId="{55F26D06-1393-416B-92F3-B1FF848709D7}" srcOrd="4" destOrd="0" presId="urn:microsoft.com/office/officeart/2005/8/layout/process5"/>
    <dgm:cxn modelId="{E3147ADB-8B3F-4B6D-8F01-79A9BE37C6D2}" type="presOf" srcId="{57A9EF5F-46F0-494C-99A6-2862D84442F1}" destId="{55F26D06-1393-416B-92F3-B1FF848709D7}" srcOrd="0" destOrd="0" presId="urn:microsoft.com/office/officeart/2005/8/layout/process5"/>
    <dgm:cxn modelId="{FDE2118A-E817-44F4-AA26-C8DBB4F2714A}" type="presParOf" srcId="{0E0E8C52-A67D-4A81-8633-6D2E65B1F2D7}" destId="{84706952-1D53-4E08-B3BF-0B4E461B4373}" srcOrd="5" destOrd="0" presId="urn:microsoft.com/office/officeart/2005/8/layout/process5"/>
    <dgm:cxn modelId="{07B7D115-D5C3-4830-B64C-034C7581862F}" type="presOf" srcId="{7D2EEFEB-DB5E-4D58-9201-5B73791D214B}" destId="{84706952-1D53-4E08-B3BF-0B4E461B4373}" srcOrd="0" destOrd="0" presId="urn:microsoft.com/office/officeart/2005/8/layout/process5"/>
    <dgm:cxn modelId="{7FD65410-CCA0-4645-BF48-F75E542C2D4E}" type="presParOf" srcId="{84706952-1D53-4E08-B3BF-0B4E461B4373}" destId="{0C6B9EDD-0CAC-48A4-A9EA-CFA427EB1781}" srcOrd="0" destOrd="5" presId="urn:microsoft.com/office/officeart/2005/8/layout/process5"/>
    <dgm:cxn modelId="{B624CAFC-7F04-4EA9-AE0D-9251E9CFDE5E}" type="presOf" srcId="{7D2EEFEB-DB5E-4D58-9201-5B73791D214B}" destId="{0C6B9EDD-0CAC-48A4-A9EA-CFA427EB1781}" srcOrd="1" destOrd="0" presId="urn:microsoft.com/office/officeart/2005/8/layout/process5"/>
    <dgm:cxn modelId="{4CEA2617-A359-4F05-9816-E0D8CF2AFC50}" type="presParOf" srcId="{0E0E8C52-A67D-4A81-8633-6D2E65B1F2D7}" destId="{E161C3CB-05BA-4401-B570-318169151DFD}" srcOrd="6" destOrd="0" presId="urn:microsoft.com/office/officeart/2005/8/layout/process5"/>
    <dgm:cxn modelId="{1515823D-F79E-4E66-8B87-1C3E964FFDBA}" type="presOf" srcId="{10419387-0F11-4F64-8962-014A0019403A}" destId="{E161C3CB-05BA-4401-B570-318169151DFD}" srcOrd="0" destOrd="0" presId="urn:microsoft.com/office/officeart/2005/8/layout/process5"/>
    <dgm:cxn modelId="{981041A0-AF84-4D6C-91AC-6C36FF8816EE}" type="presParOf" srcId="{0E0E8C52-A67D-4A81-8633-6D2E65B1F2D7}" destId="{89C7543E-F329-4A11-98FA-23BD32C24BFC}" srcOrd="7" destOrd="0" presId="urn:microsoft.com/office/officeart/2005/8/layout/process5"/>
    <dgm:cxn modelId="{163F8ADA-1723-4F8F-B19C-7312F9D76AA3}" type="presOf" srcId="{EAB22CA7-47D5-481C-A03F-0AEB03291579}" destId="{89C7543E-F329-4A11-98FA-23BD32C24BFC}" srcOrd="0" destOrd="0" presId="urn:microsoft.com/office/officeart/2005/8/layout/process5"/>
    <dgm:cxn modelId="{ABB36BCD-82BD-4611-8157-ED446989ADA4}" type="presParOf" srcId="{89C7543E-F329-4A11-98FA-23BD32C24BFC}" destId="{C5CF57D7-9216-4C5C-94F3-BA7E574FB173}" srcOrd="0" destOrd="7" presId="urn:microsoft.com/office/officeart/2005/8/layout/process5"/>
    <dgm:cxn modelId="{C9B1CF72-24B2-4AF5-8DB1-E6F5875CFF78}" type="presOf" srcId="{EAB22CA7-47D5-481C-A03F-0AEB03291579}" destId="{C5CF57D7-9216-4C5C-94F3-BA7E574FB173}" srcOrd="1" destOrd="0" presId="urn:microsoft.com/office/officeart/2005/8/layout/process5"/>
    <dgm:cxn modelId="{7CACF3F2-E581-4F3E-A866-AFAE1262EBFA}" type="presParOf" srcId="{0E0E8C52-A67D-4A81-8633-6D2E65B1F2D7}" destId="{D598F045-5E91-4AD5-ABCC-7D9F7480723D}" srcOrd="8" destOrd="0" presId="urn:microsoft.com/office/officeart/2005/8/layout/process5"/>
    <dgm:cxn modelId="{FA7A068E-196F-45BE-9568-32966BA0B89C}" type="presOf" srcId="{BB483CE2-D9EF-477B-94D5-0C77D2293F39}" destId="{D598F045-5E91-4AD5-ABCC-7D9F7480723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request.get(</a:t>
          </a:r>
          <a:r>
            <a:rPr lang="en-US" sz="1200"/>
            <a:t>wiki</a:t>
          </a:r>
          <a:r>
            <a:rPr lang="en-US" sz="1200"/>
            <a:t>_url)</a:t>
          </a:r>
          <a:r>
            <a:rPr lang="en-US" sz="1200"/>
            <a:t/>
          </a:r>
          <a:endParaRPr lang="en-US" sz="1200"/>
        </a:p>
      </dgm:t>
    </dgm:pt>
    <dgm:pt modelId="{13CAF90C-F0BD-4AA8-865A-29114C600F56}" cxnId="{EE37309D-9F1C-426F-8064-15FC3BAEE222}" type="parTrans">
      <dgm:prSet/>
      <dgm:spPr/>
      <dgm:t>
        <a:bodyPr/>
        <a:p>
          <a:endParaRPr lang="en-US"/>
        </a:p>
      </dgm:t>
    </dgm:pt>
    <dgm:pt modelId="{CDA81B52-901B-4697-92CC-1693EA8B6029}" cxnId="{EE37309D-9F1C-426F-8064-15FC3BAEE222}" type="sibTrans">
      <dgm:prSet/>
      <dgm:spPr/>
      <dgm:t>
        <a:bodyPr/>
        <a:p>
          <a:endParaRPr lang="en-US"/>
        </a:p>
      </dgm:t>
    </dgm:pt>
    <dgm:pt modelId="{64F85C76-A20B-4287-9F02-A486108F2D03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BeautifulSoup object created</a:t>
          </a:r>
          <a:r>
            <a:rPr lang="en-US" sz="1200"/>
            <a:t/>
          </a:r>
          <a:endParaRPr lang="en-US" sz="1200"/>
        </a:p>
      </dgm:t>
    </dgm:pt>
    <dgm:pt modelId="{84960065-B67E-4622-B079-A9925199A635}" cxnId="{6A8E29A5-C4E0-4D56-87CF-E237FB4E5E72}" type="parTrans">
      <dgm:prSet/>
      <dgm:spPr/>
      <dgm:t>
        <a:bodyPr/>
        <a:p>
          <a:endParaRPr lang="en-US"/>
        </a:p>
      </dgm:t>
    </dgm:pt>
    <dgm:pt modelId="{193BEE6C-30AD-4465-B537-8CBEA52B76A4}" cxnId="{6A8E29A5-C4E0-4D56-87CF-E237FB4E5E72}" type="sibTrans">
      <dgm:prSet/>
      <dgm:spPr/>
      <dgm:t>
        <a:bodyPr/>
        <a:p>
          <a:endParaRPr lang="en-US"/>
        </a:p>
      </dgm:t>
    </dgm:pt>
    <dgm:pt modelId="{57A9EF5F-46F0-494C-99A6-2862D84442F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Iterate through HTML and extract columns</a:t>
          </a:r>
          <a:r>
            <a:rPr lang="en-US" sz="1200"/>
            <a:t/>
          </a:r>
          <a:endParaRPr lang="en-US" sz="1200"/>
        </a:p>
      </dgm:t>
    </dgm:pt>
    <dgm:pt modelId="{1E708E8C-CF85-41BA-8E14-E5D522EA2B00}" cxnId="{37657670-D69D-4F85-873E-C7B8235B00CE}" type="parTrans">
      <dgm:prSet/>
      <dgm:spPr/>
      <dgm:t>
        <a:bodyPr/>
        <a:p>
          <a:endParaRPr lang="en-US"/>
        </a:p>
      </dgm:t>
    </dgm:pt>
    <dgm:pt modelId="{7D2EEFEB-DB5E-4D58-9201-5B73791D214B}" cxnId="{37657670-D69D-4F85-873E-C7B8235B00CE}" type="sibTrans">
      <dgm:prSet/>
      <dgm:spPr/>
      <dgm:t>
        <a:bodyPr/>
        <a:p>
          <a:endParaRPr lang="en-US"/>
        </a:p>
      </dgm:t>
    </dgm:pt>
    <dgm:pt modelId="{10419387-0F11-4F64-8962-014A0019403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find_all() used to find tables in HTML</a:t>
          </a:r>
          <a:endParaRPr lang="en-US" sz="1200"/>
        </a:p>
      </dgm:t>
    </dgm:pt>
    <dgm:pt modelId="{8CA9F619-BA0C-4427-88CD-F6CDBA629A4C}" cxnId="{EBB9EBDC-8070-4FAE-B94A-8917BCFDE7A2}" type="parTrans">
      <dgm:prSet/>
      <dgm:spPr/>
      <dgm:t>
        <a:bodyPr/>
        <a:p>
          <a:endParaRPr lang="en-US"/>
        </a:p>
      </dgm:t>
    </dgm:pt>
    <dgm:pt modelId="{EAB22CA7-47D5-481C-A03F-0AEB03291579}" cxnId="{EBB9EBDC-8070-4FAE-B94A-8917BCFDE7A2}" type="sibTrans">
      <dgm:prSet/>
      <dgm:spPr/>
      <dgm:t>
        <a:bodyPr/>
        <a:p>
          <a:endParaRPr lang="en-US"/>
        </a:p>
      </dgm:t>
    </dgm:pt>
    <dgm:pt modelId="{BB483CE2-D9EF-477B-94D5-0C77D2293F3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Create dataframe by parsing launch HTML</a:t>
          </a:r>
          <a:endParaRPr lang="en-US" sz="1200"/>
        </a:p>
      </dgm:t>
    </dgm:pt>
    <dgm:pt modelId="{2C78B887-280E-4F64-A96D-497C86D30960}" cxnId="{7754527A-942A-401A-B78C-97847758A13B}" type="parTrans">
      <dgm:prSet/>
      <dgm:spPr/>
      <dgm:t>
        <a:bodyPr/>
        <a:p>
          <a:endParaRPr lang="en-US"/>
        </a:p>
      </dgm:t>
    </dgm:pt>
    <dgm:pt modelId="{955A6D25-2D0C-46C0-A2AD-6FC6BD1D586B}" cxnId="{7754527A-942A-401A-B78C-97847758A13B}" type="sibTrans">
      <dgm:prSet/>
      <dgm:spPr/>
      <dgm:t>
        <a:bodyPr/>
        <a:p>
          <a:endParaRPr lang="en-US"/>
        </a:p>
      </dgm:t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5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4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5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4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5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4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5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4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5">
        <dgm:presLayoutVars>
          <dgm:bulletEnabled val="1"/>
        </dgm:presLayoutVars>
      </dgm:prSet>
      <dgm:spPr/>
    </dgm:pt>
  </dgm:ptLst>
  <dgm:cxnLst>
    <dgm:cxn modelId="{EE37309D-9F1C-426F-8064-15FC3BAEE222}" srcId="{91B7D373-6B34-4A6E-9D95-DDAA8A929D39}" destId="{43139C5B-62FB-4091-8D24-8924780DF65F}" srcOrd="0" destOrd="0" parTransId="{13CAF90C-F0BD-4AA8-865A-29114C600F56}" sibTransId="{CDA81B52-901B-4697-92CC-1693EA8B6029}"/>
    <dgm:cxn modelId="{6A8E29A5-C4E0-4D56-87CF-E237FB4E5E72}" srcId="{91B7D373-6B34-4A6E-9D95-DDAA8A929D39}" destId="{64F85C76-A20B-4287-9F02-A486108F2D03}" srcOrd="1" destOrd="0" parTransId="{84960065-B67E-4622-B079-A9925199A635}" sibTransId="{193BEE6C-30AD-4465-B537-8CBEA52B76A4}"/>
    <dgm:cxn modelId="{37657670-D69D-4F85-873E-C7B8235B00CE}" srcId="{91B7D373-6B34-4A6E-9D95-DDAA8A929D39}" destId="{57A9EF5F-46F0-494C-99A6-2862D84442F1}" srcOrd="2" destOrd="0" parTransId="{1E708E8C-CF85-41BA-8E14-E5D522EA2B00}" sibTransId="{7D2EEFEB-DB5E-4D58-9201-5B73791D214B}"/>
    <dgm:cxn modelId="{EBB9EBDC-8070-4FAE-B94A-8917BCFDE7A2}" srcId="{91B7D373-6B34-4A6E-9D95-DDAA8A929D39}" destId="{10419387-0F11-4F64-8962-014A0019403A}" srcOrd="3" destOrd="0" parTransId="{8CA9F619-BA0C-4427-88CD-F6CDBA629A4C}" sibTransId="{EAB22CA7-47D5-481C-A03F-0AEB03291579}"/>
    <dgm:cxn modelId="{7754527A-942A-401A-B78C-97847758A13B}" srcId="{91B7D373-6B34-4A6E-9D95-DDAA8A929D39}" destId="{BB483CE2-D9EF-477B-94D5-0C77D2293F39}" srcOrd="4" destOrd="0" parTransId="{2C78B887-280E-4F64-A96D-497C86D30960}" sibTransId="{955A6D25-2D0C-46C0-A2AD-6FC6BD1D586B}"/>
    <dgm:cxn modelId="{C7B1B5C9-6BDB-469D-8614-E54ED039AF92}" type="presOf" srcId="{91B7D373-6B34-4A6E-9D95-DDAA8A929D39}" destId="{0E0E8C52-A67D-4A81-8633-6D2E65B1F2D7}" srcOrd="0" destOrd="0" presId="urn:microsoft.com/office/officeart/2005/8/layout/process5"/>
    <dgm:cxn modelId="{1BEBF868-9E68-45A9-95B8-3826012090B6}" type="presParOf" srcId="{0E0E8C52-A67D-4A81-8633-6D2E65B1F2D7}" destId="{4E38F88D-17EC-452A-AE1D-00A9B389DB57}" srcOrd="0" destOrd="0" presId="urn:microsoft.com/office/officeart/2005/8/layout/process5"/>
    <dgm:cxn modelId="{E6488A45-E95E-492C-BE80-52641B3C3EAB}" type="presOf" srcId="{43139C5B-62FB-4091-8D24-8924780DF65F}" destId="{4E38F88D-17EC-452A-AE1D-00A9B389DB57}" srcOrd="0" destOrd="0" presId="urn:microsoft.com/office/officeart/2005/8/layout/process5"/>
    <dgm:cxn modelId="{8116580D-DEAD-4D22-B2E6-453472DF8291}" type="presParOf" srcId="{0E0E8C52-A67D-4A81-8633-6D2E65B1F2D7}" destId="{5BC51AB9-B6D9-4268-B253-795760B8824A}" srcOrd="1" destOrd="0" presId="urn:microsoft.com/office/officeart/2005/8/layout/process5"/>
    <dgm:cxn modelId="{D5CC9024-B9F5-44FA-B491-A8CF7A9331BA}" type="presOf" srcId="{CDA81B52-901B-4697-92CC-1693EA8B6029}" destId="{5BC51AB9-B6D9-4268-B253-795760B8824A}" srcOrd="0" destOrd="0" presId="urn:microsoft.com/office/officeart/2005/8/layout/process5"/>
    <dgm:cxn modelId="{AE9CCF07-C18D-4B1D-A8DE-5CD8B15D1279}" type="presParOf" srcId="{5BC51AB9-B6D9-4268-B253-795760B8824A}" destId="{69B4A2BD-6146-496A-A65D-190E125D4EC8}" srcOrd="0" destOrd="1" presId="urn:microsoft.com/office/officeart/2005/8/layout/process5"/>
    <dgm:cxn modelId="{7B590F78-6418-46F0-A2A1-793A1E616129}" type="presOf" srcId="{CDA81B52-901B-4697-92CC-1693EA8B6029}" destId="{69B4A2BD-6146-496A-A65D-190E125D4EC8}" srcOrd="1" destOrd="0" presId="urn:microsoft.com/office/officeart/2005/8/layout/process5"/>
    <dgm:cxn modelId="{9148836B-C101-4238-A05F-A10A160A5755}" type="presParOf" srcId="{0E0E8C52-A67D-4A81-8633-6D2E65B1F2D7}" destId="{712BAE3A-E4FE-41EA-8334-63B0CBF0A033}" srcOrd="2" destOrd="0" presId="urn:microsoft.com/office/officeart/2005/8/layout/process5"/>
    <dgm:cxn modelId="{D9EDD682-03EA-4764-8CCB-701A81A40418}" type="presOf" srcId="{64F85C76-A20B-4287-9F02-A486108F2D03}" destId="{712BAE3A-E4FE-41EA-8334-63B0CBF0A033}" srcOrd="0" destOrd="0" presId="urn:microsoft.com/office/officeart/2005/8/layout/process5"/>
    <dgm:cxn modelId="{D846A1AA-F7B0-49DF-8E63-E4B665E20C5A}" type="presParOf" srcId="{0E0E8C52-A67D-4A81-8633-6D2E65B1F2D7}" destId="{7A047547-076D-47A6-9040-35EE3F8A7BC4}" srcOrd="3" destOrd="0" presId="urn:microsoft.com/office/officeart/2005/8/layout/process5"/>
    <dgm:cxn modelId="{44776DAB-64C4-4536-9C96-847246BBA869}" type="presOf" srcId="{193BEE6C-30AD-4465-B537-8CBEA52B76A4}" destId="{7A047547-076D-47A6-9040-35EE3F8A7BC4}" srcOrd="0" destOrd="0" presId="urn:microsoft.com/office/officeart/2005/8/layout/process5"/>
    <dgm:cxn modelId="{0803723C-4402-46BE-ADF0-D2961E8BA298}" type="presParOf" srcId="{7A047547-076D-47A6-9040-35EE3F8A7BC4}" destId="{729CA08D-C107-4CE8-8AB3-385541727DA2}" srcOrd="0" destOrd="3" presId="urn:microsoft.com/office/officeart/2005/8/layout/process5"/>
    <dgm:cxn modelId="{2D73ADA8-B29E-4AEA-B4C6-5AAC6F593A3D}" type="presOf" srcId="{193BEE6C-30AD-4465-B537-8CBEA52B76A4}" destId="{729CA08D-C107-4CE8-8AB3-385541727DA2}" srcOrd="1" destOrd="0" presId="urn:microsoft.com/office/officeart/2005/8/layout/process5"/>
    <dgm:cxn modelId="{0CA4A44A-5E4B-4FF1-B0F4-9163CDE38AD5}" type="presParOf" srcId="{0E0E8C52-A67D-4A81-8633-6D2E65B1F2D7}" destId="{55F26D06-1393-416B-92F3-B1FF848709D7}" srcOrd="4" destOrd="0" presId="urn:microsoft.com/office/officeart/2005/8/layout/process5"/>
    <dgm:cxn modelId="{F4FFAF3D-F444-4624-95F4-9B76DDBFF809}" type="presOf" srcId="{57A9EF5F-46F0-494C-99A6-2862D84442F1}" destId="{55F26D06-1393-416B-92F3-B1FF848709D7}" srcOrd="0" destOrd="0" presId="urn:microsoft.com/office/officeart/2005/8/layout/process5"/>
    <dgm:cxn modelId="{CD4D3582-CD5E-44C2-A2D6-F846CC912599}" type="presParOf" srcId="{0E0E8C52-A67D-4A81-8633-6D2E65B1F2D7}" destId="{84706952-1D53-4E08-B3BF-0B4E461B4373}" srcOrd="5" destOrd="0" presId="urn:microsoft.com/office/officeart/2005/8/layout/process5"/>
    <dgm:cxn modelId="{329D53F6-4026-4E61-80F9-A04D80D1CCC2}" type="presOf" srcId="{7D2EEFEB-DB5E-4D58-9201-5B73791D214B}" destId="{84706952-1D53-4E08-B3BF-0B4E461B4373}" srcOrd="0" destOrd="0" presId="urn:microsoft.com/office/officeart/2005/8/layout/process5"/>
    <dgm:cxn modelId="{7836BC8A-6877-47E5-9AC1-491D56FFEBC7}" type="presParOf" srcId="{84706952-1D53-4E08-B3BF-0B4E461B4373}" destId="{0C6B9EDD-0CAC-48A4-A9EA-CFA427EB1781}" srcOrd="0" destOrd="5" presId="urn:microsoft.com/office/officeart/2005/8/layout/process5"/>
    <dgm:cxn modelId="{CF56536A-E3A9-4C16-BDAC-8C8B620631DC}" type="presOf" srcId="{7D2EEFEB-DB5E-4D58-9201-5B73791D214B}" destId="{0C6B9EDD-0CAC-48A4-A9EA-CFA427EB1781}" srcOrd="1" destOrd="0" presId="urn:microsoft.com/office/officeart/2005/8/layout/process5"/>
    <dgm:cxn modelId="{7B86F997-4E94-45E6-AF09-26ADCC310AA1}" type="presParOf" srcId="{0E0E8C52-A67D-4A81-8633-6D2E65B1F2D7}" destId="{E161C3CB-05BA-4401-B570-318169151DFD}" srcOrd="6" destOrd="0" presId="urn:microsoft.com/office/officeart/2005/8/layout/process5"/>
    <dgm:cxn modelId="{A46C43F6-3CD2-4AFB-9759-2C9DCE2A0369}" type="presOf" srcId="{10419387-0F11-4F64-8962-014A0019403A}" destId="{E161C3CB-05BA-4401-B570-318169151DFD}" srcOrd="0" destOrd="0" presId="urn:microsoft.com/office/officeart/2005/8/layout/process5"/>
    <dgm:cxn modelId="{C9488E85-49E1-4799-83D2-5F781297F9F4}" type="presParOf" srcId="{0E0E8C52-A67D-4A81-8633-6D2E65B1F2D7}" destId="{89C7543E-F329-4A11-98FA-23BD32C24BFC}" srcOrd="7" destOrd="0" presId="urn:microsoft.com/office/officeart/2005/8/layout/process5"/>
    <dgm:cxn modelId="{0E94D7C9-804A-4A86-BA8E-06C239320F17}" type="presOf" srcId="{EAB22CA7-47D5-481C-A03F-0AEB03291579}" destId="{89C7543E-F329-4A11-98FA-23BD32C24BFC}" srcOrd="0" destOrd="0" presId="urn:microsoft.com/office/officeart/2005/8/layout/process5"/>
    <dgm:cxn modelId="{38CD4E3A-1618-400E-8B04-65FDCD1FDE7B}" type="presParOf" srcId="{89C7543E-F329-4A11-98FA-23BD32C24BFC}" destId="{C5CF57D7-9216-4C5C-94F3-BA7E574FB173}" srcOrd="0" destOrd="7" presId="urn:microsoft.com/office/officeart/2005/8/layout/process5"/>
    <dgm:cxn modelId="{87561326-8202-46FC-B377-8D48BE42D949}" type="presOf" srcId="{EAB22CA7-47D5-481C-A03F-0AEB03291579}" destId="{C5CF57D7-9216-4C5C-94F3-BA7E574FB173}" srcOrd="1" destOrd="0" presId="urn:microsoft.com/office/officeart/2005/8/layout/process5"/>
    <dgm:cxn modelId="{F6D473E5-1E5F-462F-A3BE-96F0FE49C329}" type="presParOf" srcId="{0E0E8C52-A67D-4A81-8633-6D2E65B1F2D7}" destId="{D598F045-5E91-4AD5-ABCC-7D9F7480723D}" srcOrd="8" destOrd="0" presId="urn:microsoft.com/office/officeart/2005/8/layout/process5"/>
    <dgm:cxn modelId="{22ABB9B5-BC90-4E76-8BB3-6978E14ADA1B}" type="presOf" srcId="{BB483CE2-D9EF-477B-94D5-0C77D2293F39}" destId="{D598F045-5E91-4AD5-ABCC-7D9F7480723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standardized, train/test split created.</a:t>
          </a:r>
          <a:r>
            <a:rPr lang="en-US" sz="1200"/>
            <a:t/>
          </a:r>
          <a:endParaRPr lang="en-US" sz="1200"/>
        </a:p>
      </dgm:t>
    </dgm:pt>
    <dgm:pt modelId="{13CAF90C-F0BD-4AA8-865A-29114C600F56}" cxnId="{247A4046-FB13-42AD-834C-3666397876DF}" type="parTrans">
      <dgm:prSet/>
      <dgm:spPr/>
      <dgm:t>
        <a:bodyPr/>
        <a:p>
          <a:endParaRPr lang="en-US"/>
        </a:p>
      </dgm:t>
    </dgm:pt>
    <dgm:pt modelId="{CDA81B52-901B-4697-92CC-1693EA8B6029}" cxnId="{247A4046-FB13-42AD-834C-3666397876DF}" type="sibTrans">
      <dgm:prSet/>
      <dgm:spPr/>
      <dgm:t>
        <a:bodyPr/>
        <a:p>
          <a:endParaRPr lang="en-US"/>
        </a:p>
      </dgm:t>
    </dgm:pt>
    <dgm:pt modelId="{64F85C76-A20B-4287-9F02-A486108F2D03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Identify parameters to test for each model.</a:t>
          </a:r>
          <a:endParaRPr lang="en-US" sz="1200"/>
        </a:p>
      </dgm:t>
    </dgm:pt>
    <dgm:pt modelId="{84960065-B67E-4622-B079-A9925199A635}" cxnId="{7153D598-75D0-4CFD-81C4-F4279F0752F4}" type="parTrans">
      <dgm:prSet/>
      <dgm:spPr/>
      <dgm:t>
        <a:bodyPr/>
        <a:p>
          <a:endParaRPr lang="en-US"/>
        </a:p>
      </dgm:t>
    </dgm:pt>
    <dgm:pt modelId="{193BEE6C-30AD-4465-B537-8CBEA52B76A4}" cxnId="{7153D598-75D0-4CFD-81C4-F4279F0752F4}" type="sibTrans">
      <dgm:prSet/>
      <dgm:spPr/>
      <dgm:t>
        <a:bodyPr/>
        <a:p>
          <a:endParaRPr lang="en-US"/>
        </a:p>
      </dgm:t>
    </dgm:pt>
    <dgm:pt modelId="{57A9EF5F-46F0-494C-99A6-2862D84442F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Fit model using X_train, Y_train</a:t>
          </a:r>
          <a:r>
            <a:rPr lang="en-US" sz="1200"/>
            <a:t/>
          </a:r>
          <a:endParaRPr lang="en-US" sz="1200"/>
        </a:p>
      </dgm:t>
    </dgm:pt>
    <dgm:pt modelId="{1E708E8C-CF85-41BA-8E14-E5D522EA2B00}" cxnId="{E5D385B1-CB77-4E82-9D3F-2E3814054F6D}" type="parTrans">
      <dgm:prSet/>
      <dgm:spPr/>
      <dgm:t>
        <a:bodyPr/>
        <a:p>
          <a:endParaRPr lang="en-US"/>
        </a:p>
      </dgm:t>
    </dgm:pt>
    <dgm:pt modelId="{7D2EEFEB-DB5E-4D58-9201-5B73791D214B}" cxnId="{E5D385B1-CB77-4E82-9D3F-2E3814054F6D}" type="sibTrans">
      <dgm:prSet/>
      <dgm:spPr/>
      <dgm:t>
        <a:bodyPr/>
        <a:p>
          <a:endParaRPr lang="en-US"/>
        </a:p>
      </dgm:t>
    </dgm:pt>
    <dgm:pt modelId="{10419387-0F11-4F64-8962-014A0019403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Create model object and GridSearchCV object</a:t>
          </a:r>
          <a:endParaRPr lang="en-US" sz="1200"/>
        </a:p>
      </dgm:t>
    </dgm:pt>
    <dgm:pt modelId="{8CA9F619-BA0C-4427-88CD-F6CDBA629A4C}" cxnId="{52A4F211-1962-4C42-A308-3E295FA7C993}" type="parTrans">
      <dgm:prSet/>
      <dgm:spPr/>
      <dgm:t>
        <a:bodyPr/>
        <a:p>
          <a:endParaRPr lang="en-US"/>
        </a:p>
      </dgm:t>
    </dgm:pt>
    <dgm:pt modelId="{EAB22CA7-47D5-481C-A03F-0AEB03291579}" cxnId="{52A4F211-1962-4C42-A308-3E295FA7C993}" type="sibTrans">
      <dgm:prSet/>
      <dgm:spPr/>
      <dgm:t>
        <a:bodyPr/>
        <a:p>
          <a:endParaRPr lang="en-US"/>
        </a:p>
      </dgm:t>
    </dgm:pt>
    <dgm:pt modelId="{BB483CE2-D9EF-477B-94D5-0C77D2293F3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Determine accuracy score and confusion matrix</a:t>
          </a:r>
          <a:r>
            <a:rPr lang="en-US" sz="1200"/>
            <a:t/>
          </a:r>
          <a:endParaRPr lang="en-US" sz="1200"/>
        </a:p>
      </dgm:t>
    </dgm:pt>
    <dgm:pt modelId="{2C78B887-280E-4F64-A96D-497C86D30960}" cxnId="{2BD3C508-2272-422B-AA97-526D992D5331}" type="parTrans">
      <dgm:prSet/>
      <dgm:spPr/>
      <dgm:t>
        <a:bodyPr/>
        <a:p>
          <a:endParaRPr lang="en-US"/>
        </a:p>
      </dgm:t>
    </dgm:pt>
    <dgm:pt modelId="{955A6D25-2D0C-46C0-A2AD-6FC6BD1D586B}" cxnId="{2BD3C508-2272-422B-AA97-526D992D5331}" type="sibTrans">
      <dgm:prSet/>
      <dgm:spPr/>
      <dgm:t>
        <a:bodyPr/>
        <a:p>
          <a:endParaRPr lang="en-US"/>
        </a:p>
      </dgm:t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5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4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5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4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5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4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5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4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5">
        <dgm:presLayoutVars>
          <dgm:bulletEnabled val="1"/>
        </dgm:presLayoutVars>
      </dgm:prSet>
      <dgm:spPr/>
    </dgm:pt>
  </dgm:ptLst>
  <dgm:cxnLst>
    <dgm:cxn modelId="{247A4046-FB13-42AD-834C-3666397876DF}" srcId="{91B7D373-6B34-4A6E-9D95-DDAA8A929D39}" destId="{43139C5B-62FB-4091-8D24-8924780DF65F}" srcOrd="0" destOrd="0" parTransId="{13CAF90C-F0BD-4AA8-865A-29114C600F56}" sibTransId="{CDA81B52-901B-4697-92CC-1693EA8B6029}"/>
    <dgm:cxn modelId="{7153D598-75D0-4CFD-81C4-F4279F0752F4}" srcId="{91B7D373-6B34-4A6E-9D95-DDAA8A929D39}" destId="{64F85C76-A20B-4287-9F02-A486108F2D03}" srcOrd="1" destOrd="0" parTransId="{84960065-B67E-4622-B079-A9925199A635}" sibTransId="{193BEE6C-30AD-4465-B537-8CBEA52B76A4}"/>
    <dgm:cxn modelId="{E5D385B1-CB77-4E82-9D3F-2E3814054F6D}" srcId="{91B7D373-6B34-4A6E-9D95-DDAA8A929D39}" destId="{57A9EF5F-46F0-494C-99A6-2862D84442F1}" srcOrd="2" destOrd="0" parTransId="{1E708E8C-CF85-41BA-8E14-E5D522EA2B00}" sibTransId="{7D2EEFEB-DB5E-4D58-9201-5B73791D214B}"/>
    <dgm:cxn modelId="{52A4F211-1962-4C42-A308-3E295FA7C993}" srcId="{91B7D373-6B34-4A6E-9D95-DDAA8A929D39}" destId="{10419387-0F11-4F64-8962-014A0019403A}" srcOrd="3" destOrd="0" parTransId="{8CA9F619-BA0C-4427-88CD-F6CDBA629A4C}" sibTransId="{EAB22CA7-47D5-481C-A03F-0AEB03291579}"/>
    <dgm:cxn modelId="{2BD3C508-2272-422B-AA97-526D992D5331}" srcId="{91B7D373-6B34-4A6E-9D95-DDAA8A929D39}" destId="{BB483CE2-D9EF-477B-94D5-0C77D2293F39}" srcOrd="4" destOrd="0" parTransId="{2C78B887-280E-4F64-A96D-497C86D30960}" sibTransId="{955A6D25-2D0C-46C0-A2AD-6FC6BD1D586B}"/>
    <dgm:cxn modelId="{DC4AAAD1-90A8-4B0C-A4AA-070B13BEFAD5}" type="presOf" srcId="{91B7D373-6B34-4A6E-9D95-DDAA8A929D39}" destId="{0E0E8C52-A67D-4A81-8633-6D2E65B1F2D7}" srcOrd="0" destOrd="0" presId="urn:microsoft.com/office/officeart/2005/8/layout/process5"/>
    <dgm:cxn modelId="{77CF3BFC-5077-466B-A6EB-64CF19412B48}" type="presParOf" srcId="{0E0E8C52-A67D-4A81-8633-6D2E65B1F2D7}" destId="{4E38F88D-17EC-452A-AE1D-00A9B389DB57}" srcOrd="0" destOrd="0" presId="urn:microsoft.com/office/officeart/2005/8/layout/process5"/>
    <dgm:cxn modelId="{40CBA5DA-1648-4ECB-A537-6E3603181B6E}" type="presOf" srcId="{43139C5B-62FB-4091-8D24-8924780DF65F}" destId="{4E38F88D-17EC-452A-AE1D-00A9B389DB57}" srcOrd="0" destOrd="0" presId="urn:microsoft.com/office/officeart/2005/8/layout/process5"/>
    <dgm:cxn modelId="{52068078-6FA0-4820-AB8F-B78B9BFFF63B}" type="presParOf" srcId="{0E0E8C52-A67D-4A81-8633-6D2E65B1F2D7}" destId="{5BC51AB9-B6D9-4268-B253-795760B8824A}" srcOrd="1" destOrd="0" presId="urn:microsoft.com/office/officeart/2005/8/layout/process5"/>
    <dgm:cxn modelId="{40A06C32-3AE7-43D8-89E4-3E1A029DA5F9}" type="presOf" srcId="{CDA81B52-901B-4697-92CC-1693EA8B6029}" destId="{5BC51AB9-B6D9-4268-B253-795760B8824A}" srcOrd="0" destOrd="0" presId="urn:microsoft.com/office/officeart/2005/8/layout/process5"/>
    <dgm:cxn modelId="{FE3C24F0-2776-4572-930D-6731EF04B889}" type="presParOf" srcId="{5BC51AB9-B6D9-4268-B253-795760B8824A}" destId="{69B4A2BD-6146-496A-A65D-190E125D4EC8}" srcOrd="0" destOrd="1" presId="urn:microsoft.com/office/officeart/2005/8/layout/process5"/>
    <dgm:cxn modelId="{DA1DEA89-B7BB-4DF5-A9D1-175754564EBC}" type="presOf" srcId="{CDA81B52-901B-4697-92CC-1693EA8B6029}" destId="{69B4A2BD-6146-496A-A65D-190E125D4EC8}" srcOrd="1" destOrd="0" presId="urn:microsoft.com/office/officeart/2005/8/layout/process5"/>
    <dgm:cxn modelId="{DC1003E4-5584-40A2-9A44-801C3D3F62E1}" type="presParOf" srcId="{0E0E8C52-A67D-4A81-8633-6D2E65B1F2D7}" destId="{712BAE3A-E4FE-41EA-8334-63B0CBF0A033}" srcOrd="2" destOrd="0" presId="urn:microsoft.com/office/officeart/2005/8/layout/process5"/>
    <dgm:cxn modelId="{599AAF76-2F93-4EA6-94B4-6527E8236B6D}" type="presOf" srcId="{64F85C76-A20B-4287-9F02-A486108F2D03}" destId="{712BAE3A-E4FE-41EA-8334-63B0CBF0A033}" srcOrd="0" destOrd="0" presId="urn:microsoft.com/office/officeart/2005/8/layout/process5"/>
    <dgm:cxn modelId="{479779EA-DB35-40AD-A917-AFC5393F28EB}" type="presParOf" srcId="{0E0E8C52-A67D-4A81-8633-6D2E65B1F2D7}" destId="{7A047547-076D-47A6-9040-35EE3F8A7BC4}" srcOrd="3" destOrd="0" presId="urn:microsoft.com/office/officeart/2005/8/layout/process5"/>
    <dgm:cxn modelId="{50BEB3CF-EFDA-4ED3-9F8B-7532A1CD752B}" type="presOf" srcId="{193BEE6C-30AD-4465-B537-8CBEA52B76A4}" destId="{7A047547-076D-47A6-9040-35EE3F8A7BC4}" srcOrd="0" destOrd="0" presId="urn:microsoft.com/office/officeart/2005/8/layout/process5"/>
    <dgm:cxn modelId="{D7B1EDB6-7B29-4D71-A12E-A3D591B0CD9A}" type="presParOf" srcId="{7A047547-076D-47A6-9040-35EE3F8A7BC4}" destId="{729CA08D-C107-4CE8-8AB3-385541727DA2}" srcOrd="0" destOrd="3" presId="urn:microsoft.com/office/officeart/2005/8/layout/process5"/>
    <dgm:cxn modelId="{0A36A1A3-F590-4C43-B1EA-257B1D5141C5}" type="presOf" srcId="{193BEE6C-30AD-4465-B537-8CBEA52B76A4}" destId="{729CA08D-C107-4CE8-8AB3-385541727DA2}" srcOrd="1" destOrd="0" presId="urn:microsoft.com/office/officeart/2005/8/layout/process5"/>
    <dgm:cxn modelId="{1DAD0CDF-340F-4C25-B3EA-95C8F2CBA466}" type="presParOf" srcId="{0E0E8C52-A67D-4A81-8633-6D2E65B1F2D7}" destId="{55F26D06-1393-416B-92F3-B1FF848709D7}" srcOrd="4" destOrd="0" presId="urn:microsoft.com/office/officeart/2005/8/layout/process5"/>
    <dgm:cxn modelId="{B42F03BC-E31C-4F00-A94B-D4693E768FBC}" type="presOf" srcId="{57A9EF5F-46F0-494C-99A6-2862D84442F1}" destId="{55F26D06-1393-416B-92F3-B1FF848709D7}" srcOrd="0" destOrd="0" presId="urn:microsoft.com/office/officeart/2005/8/layout/process5"/>
    <dgm:cxn modelId="{98721BC8-0691-4B24-BEE3-DF2E2EFFFA5D}" type="presParOf" srcId="{0E0E8C52-A67D-4A81-8633-6D2E65B1F2D7}" destId="{84706952-1D53-4E08-B3BF-0B4E461B4373}" srcOrd="5" destOrd="0" presId="urn:microsoft.com/office/officeart/2005/8/layout/process5"/>
    <dgm:cxn modelId="{A787358C-1751-49B2-BE43-059196683078}" type="presOf" srcId="{7D2EEFEB-DB5E-4D58-9201-5B73791D214B}" destId="{84706952-1D53-4E08-B3BF-0B4E461B4373}" srcOrd="0" destOrd="0" presId="urn:microsoft.com/office/officeart/2005/8/layout/process5"/>
    <dgm:cxn modelId="{D8B00270-B122-4F20-B332-7DB3774A7056}" type="presParOf" srcId="{84706952-1D53-4E08-B3BF-0B4E461B4373}" destId="{0C6B9EDD-0CAC-48A4-A9EA-CFA427EB1781}" srcOrd="0" destOrd="5" presId="urn:microsoft.com/office/officeart/2005/8/layout/process5"/>
    <dgm:cxn modelId="{2B6CD21F-6437-4F6B-AB6C-8134B758CD51}" type="presOf" srcId="{7D2EEFEB-DB5E-4D58-9201-5B73791D214B}" destId="{0C6B9EDD-0CAC-48A4-A9EA-CFA427EB1781}" srcOrd="1" destOrd="0" presId="urn:microsoft.com/office/officeart/2005/8/layout/process5"/>
    <dgm:cxn modelId="{FA178902-693E-4727-9FE6-0538A31C7624}" type="presParOf" srcId="{0E0E8C52-A67D-4A81-8633-6D2E65B1F2D7}" destId="{E161C3CB-05BA-4401-B570-318169151DFD}" srcOrd="6" destOrd="0" presId="urn:microsoft.com/office/officeart/2005/8/layout/process5"/>
    <dgm:cxn modelId="{8A478AB3-FCD3-4470-B619-0F15B85E2EA5}" type="presOf" srcId="{10419387-0F11-4F64-8962-014A0019403A}" destId="{E161C3CB-05BA-4401-B570-318169151DFD}" srcOrd="0" destOrd="0" presId="urn:microsoft.com/office/officeart/2005/8/layout/process5"/>
    <dgm:cxn modelId="{57AE05C1-1CCC-4325-B280-70ABD2E96346}" type="presParOf" srcId="{0E0E8C52-A67D-4A81-8633-6D2E65B1F2D7}" destId="{89C7543E-F329-4A11-98FA-23BD32C24BFC}" srcOrd="7" destOrd="0" presId="urn:microsoft.com/office/officeart/2005/8/layout/process5"/>
    <dgm:cxn modelId="{1DB32F7A-B90F-4323-A4DC-15912BB60963}" type="presOf" srcId="{EAB22CA7-47D5-481C-A03F-0AEB03291579}" destId="{89C7543E-F329-4A11-98FA-23BD32C24BFC}" srcOrd="0" destOrd="0" presId="urn:microsoft.com/office/officeart/2005/8/layout/process5"/>
    <dgm:cxn modelId="{59571855-9CC8-4D86-BBD4-59DC5D0D4C58}" type="presParOf" srcId="{89C7543E-F329-4A11-98FA-23BD32C24BFC}" destId="{C5CF57D7-9216-4C5C-94F3-BA7E574FB173}" srcOrd="0" destOrd="7" presId="urn:microsoft.com/office/officeart/2005/8/layout/process5"/>
    <dgm:cxn modelId="{E703C015-CBBE-473A-924E-9162B4940C84}" type="presOf" srcId="{EAB22CA7-47D5-481C-A03F-0AEB03291579}" destId="{C5CF57D7-9216-4C5C-94F3-BA7E574FB173}" srcOrd="1" destOrd="0" presId="urn:microsoft.com/office/officeart/2005/8/layout/process5"/>
    <dgm:cxn modelId="{A4807CF6-FC90-4485-95BA-8DEB47566E7A}" type="presParOf" srcId="{0E0E8C52-A67D-4A81-8633-6D2E65B1F2D7}" destId="{D598F045-5E91-4AD5-ABCC-7D9F7480723D}" srcOrd="8" destOrd="0" presId="urn:microsoft.com/office/officeart/2005/8/layout/process5"/>
    <dgm:cxn modelId="{D4FDCECD-ACF8-4D37-8860-A3BE7580352E}" type="presOf" srcId="{BB483CE2-D9EF-477B-94D5-0C77D2293F39}" destId="{D598F045-5E91-4AD5-ABCC-7D9F7480723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2927985"/>
        <a:chOff x="0" y="0"/>
        <a:chExt cx="8128000" cy="2927985"/>
      </a:xfrm>
    </dsp:grpSpPr>
    <dsp:sp modelId="{717966B2-56E0-4340-8D0B-AC34E8D01B90}">
      <dsp:nvSpPr>
        <dsp:cNvPr id="3" name="Rounded Rectangle 2"/>
        <dsp:cNvSpPr/>
      </dsp:nvSpPr>
      <dsp:spPr bwMode="white">
        <a:xfrm>
          <a:off x="677034" y="0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pulled from API using requests library.</a:t>
          </a:r>
          <a:endParaRPr lang="en-US" sz="4100"/>
        </a:p>
      </dsp:txBody>
      <dsp:txXfrm>
        <a:off x="677034" y="0"/>
        <a:ext cx="3165389" cy="791347"/>
      </dsp:txXfrm>
    </dsp:sp>
    <dsp:sp modelId="{546A5835-6576-41D6-BAE9-6D31C06014FF}">
      <dsp:nvSpPr>
        <dsp:cNvPr id="4" name="Right Arrow 3"/>
        <dsp:cNvSpPr/>
      </dsp:nvSpPr>
      <dsp:spPr bwMode="white">
        <a:xfrm rot="5399999">
          <a:off x="2190485" y="860590"/>
          <a:ext cx="138486" cy="138486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2190485" y="860590"/>
        <a:ext cx="138486" cy="138486"/>
      </dsp:txXfrm>
    </dsp:sp>
    <dsp:sp modelId="{A515B6A9-0F0E-4A03-AF74-4E28BC797F55}">
      <dsp:nvSpPr>
        <dsp:cNvPr id="5" name="Rounded Rectangle 4"/>
        <dsp:cNvSpPr/>
      </dsp:nvSpPr>
      <dsp:spPr bwMode="white">
        <a:xfrm>
          <a:off x="677034" y="1068319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olidFill>
                <a:schemeClr val="dk1"/>
              </a:solidFill>
            </a:rPr>
            <a:t>Data frame created and columns of interest isolated.</a:t>
          </a:r>
          <a:endParaRPr lang="en-US" sz="1200">
            <a:solidFill>
              <a:schemeClr val="dk1"/>
            </a:solidFill>
          </a:endParaRPr>
        </a:p>
      </dsp:txBody>
      <dsp:txXfrm>
        <a:off x="677034" y="1068319"/>
        <a:ext cx="3165389" cy="791347"/>
      </dsp:txXfrm>
    </dsp:sp>
    <dsp:sp modelId="{5CA6E640-AD0C-4D86-AD56-CD0296B4CD73}">
      <dsp:nvSpPr>
        <dsp:cNvPr id="6" name="Right Arrow 5"/>
        <dsp:cNvSpPr/>
      </dsp:nvSpPr>
      <dsp:spPr bwMode="white">
        <a:xfrm rot="5399999">
          <a:off x="2190485" y="1928909"/>
          <a:ext cx="138486" cy="138486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2190485" y="1928909"/>
        <a:ext cx="138486" cy="138486"/>
      </dsp:txXfrm>
    </dsp:sp>
    <dsp:sp modelId="{090AF1B6-C33E-433B-AD79-DE435B62D85C}">
      <dsp:nvSpPr>
        <dsp:cNvPr id="7" name="Rounded Rectangle 6"/>
        <dsp:cNvSpPr/>
      </dsp:nvSpPr>
      <dsp:spPr bwMode="white">
        <a:xfrm>
          <a:off x="677034" y="2136638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olidFill>
                <a:schemeClr val="dk1"/>
              </a:solidFill>
            </a:rPr>
            <a:t>Data cleaned using Pandas.</a:t>
          </a:r>
          <a:endParaRPr lang="en-US" sz="1200">
            <a:solidFill>
              <a:schemeClr val="dk1"/>
            </a:solidFill>
          </a:endParaRPr>
        </a:p>
      </dsp:txBody>
      <dsp:txXfrm>
        <a:off x="677034" y="2136638"/>
        <a:ext cx="3165389" cy="791347"/>
      </dsp:txXfrm>
    </dsp:sp>
    <dsp:sp modelId="{C2507D49-C07C-4BCD-9113-08387127799F}">
      <dsp:nvSpPr>
        <dsp:cNvPr id="8" name="Rounded Rectangle 7"/>
        <dsp:cNvSpPr/>
      </dsp:nvSpPr>
      <dsp:spPr bwMode="white">
        <a:xfrm>
          <a:off x="4285577" y="0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scraped from wiki pages using beautiful soup.</a:t>
          </a:r>
          <a:endParaRPr lang="en-US" sz="1200"/>
        </a:p>
      </dsp:txBody>
      <dsp:txXfrm>
        <a:off x="4285577" y="0"/>
        <a:ext cx="3165389" cy="791347"/>
      </dsp:txXfrm>
    </dsp:sp>
    <dsp:sp modelId="{19FCF2D6-717F-4F68-A0E0-77BC8969DA79}">
      <dsp:nvSpPr>
        <dsp:cNvPr id="9" name="Right Arrow 8"/>
        <dsp:cNvSpPr/>
      </dsp:nvSpPr>
      <dsp:spPr bwMode="white">
        <a:xfrm rot="5399999">
          <a:off x="5799029" y="860590"/>
          <a:ext cx="138486" cy="138486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5799029" y="860590"/>
        <a:ext cx="138486" cy="138486"/>
      </dsp:txXfrm>
    </dsp:sp>
    <dsp:sp modelId="{DFA85D40-7E67-4D1B-9D29-3E4CB352D28F}">
      <dsp:nvSpPr>
        <dsp:cNvPr id="10" name="Rounded Rectangle 9"/>
        <dsp:cNvSpPr/>
      </dsp:nvSpPr>
      <dsp:spPr bwMode="white">
        <a:xfrm>
          <a:off x="4285577" y="1068319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olidFill>
                <a:schemeClr val="dk1"/>
              </a:solidFill>
            </a:rPr>
            <a:t>Data frame created from HTML.</a:t>
          </a:r>
          <a:endParaRPr lang="en-US" sz="1200">
            <a:solidFill>
              <a:schemeClr val="dk1"/>
            </a:solidFill>
          </a:endParaRPr>
        </a:p>
      </dsp:txBody>
      <dsp:txXfrm>
        <a:off x="4285577" y="1068319"/>
        <a:ext cx="3165389" cy="791347"/>
      </dsp:txXfrm>
    </dsp:sp>
    <dsp:sp modelId="{DCB84332-A388-4317-BDCF-67B32916CF46}">
      <dsp:nvSpPr>
        <dsp:cNvPr id="11" name="Right Arrow 10"/>
        <dsp:cNvSpPr/>
      </dsp:nvSpPr>
      <dsp:spPr bwMode="white">
        <a:xfrm rot="5399999">
          <a:off x="5799029" y="1928909"/>
          <a:ext cx="138486" cy="138486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5799029" y="1928909"/>
        <a:ext cx="138486" cy="138486"/>
      </dsp:txXfrm>
    </dsp:sp>
    <dsp:sp modelId="{4633FE89-D8C8-4EE9-92C4-577104B366AE}">
      <dsp:nvSpPr>
        <dsp:cNvPr id="12" name="Rounded Rectangle 11"/>
        <dsp:cNvSpPr/>
      </dsp:nvSpPr>
      <dsp:spPr bwMode="white">
        <a:xfrm>
          <a:off x="4285577" y="2136638"/>
          <a:ext cx="3165389" cy="791347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olidFill>
                <a:schemeClr val="dk1"/>
              </a:solidFill>
            </a:rPr>
            <a:t>Data frame </a:t>
          </a:r>
          <a:r>
            <a:rPr lang="en-US" sz="1200">
              <a:solidFill>
                <a:schemeClr val="dk1"/>
              </a:solidFill>
            </a:rPr>
            <a:t>cleaned by filtering through tables.</a:t>
          </a:r>
          <a:endParaRPr lang="en-US" sz="1200">
            <a:solidFill>
              <a:schemeClr val="dk1"/>
            </a:solidFill>
          </a:endParaRPr>
        </a:p>
      </dsp:txBody>
      <dsp:txXfrm>
        <a:off x="4285577" y="2136638"/>
        <a:ext cx="3165389" cy="7913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459730" cy="4198620"/>
        <a:chOff x="0" y="0"/>
        <a:chExt cx="5459730" cy="4198620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794433" y="1659"/>
          <a:ext cx="1614193" cy="96851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request.get(spacex_url)</a:t>
          </a:r>
          <a:endParaRPr lang="en-US" sz="1200"/>
        </a:p>
      </dsp:txBody>
      <dsp:txXfrm>
        <a:off x="794433" y="1659"/>
        <a:ext cx="1614193" cy="968516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2560360" y="285757"/>
          <a:ext cx="342209" cy="40032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60360" y="285757"/>
        <a:ext cx="342209" cy="400320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3054303" y="1659"/>
          <a:ext cx="1614193" cy="96851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JSON data normalized using .json_normalize()</a:t>
          </a:r>
          <a:endParaRPr lang="en-US" sz="1200"/>
        </a:p>
      </dsp:txBody>
      <dsp:txXfrm>
        <a:off x="3054303" y="1659"/>
        <a:ext cx="1614193" cy="968516"/>
      </dsp:txXfrm>
    </dsp:sp>
    <dsp:sp modelId="{7A047547-076D-47A6-9040-35EE3F8A7BC4}">
      <dsp:nvSpPr>
        <dsp:cNvPr id="6" name="Right Arrow 5"/>
        <dsp:cNvSpPr/>
      </dsp:nvSpPr>
      <dsp:spPr bwMode="white">
        <a:xfrm rot="5406816">
          <a:off x="3688907" y="1092454"/>
          <a:ext cx="341786" cy="40032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06816">
        <a:off x="3688907" y="1092454"/>
        <a:ext cx="341786" cy="400320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3051104" y="1615052"/>
          <a:ext cx="1614193" cy="96851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Helper fxns used to gather data for columns</a:t>
          </a:r>
          <a:endParaRPr lang="en-US" sz="1200"/>
        </a:p>
      </dsp:txBody>
      <dsp:txXfrm>
        <a:off x="3051104" y="1615052"/>
        <a:ext cx="1614193" cy="968516"/>
      </dsp:txXfrm>
    </dsp:sp>
    <dsp:sp modelId="{84706952-1D53-4E08-B3BF-0B4E461B4373}">
      <dsp:nvSpPr>
        <dsp:cNvPr id="8" name="Right Arrow 7"/>
        <dsp:cNvSpPr/>
      </dsp:nvSpPr>
      <dsp:spPr bwMode="white">
        <a:xfrm rot="10800000">
          <a:off x="2557161" y="1899150"/>
          <a:ext cx="342209" cy="40032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557161" y="1899150"/>
        <a:ext cx="342209" cy="400320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791234" y="1615052"/>
          <a:ext cx="1614193" cy="96851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Desired columns selected for dataframe</a:t>
          </a:r>
          <a:endParaRPr lang="en-US" sz="1200"/>
        </a:p>
      </dsp:txBody>
      <dsp:txXfrm>
        <a:off x="791234" y="1615052"/>
        <a:ext cx="1614193" cy="968516"/>
      </dsp:txXfrm>
    </dsp:sp>
    <dsp:sp modelId="{89C7543E-F329-4A11-98FA-23BD32C24BFC}">
      <dsp:nvSpPr>
        <dsp:cNvPr id="10" name="Right Arrow 9"/>
        <dsp:cNvSpPr/>
      </dsp:nvSpPr>
      <dsp:spPr bwMode="white">
        <a:xfrm rot="5393183">
          <a:off x="1429037" y="2705847"/>
          <a:ext cx="341786" cy="40032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393183">
        <a:off x="1429037" y="2705847"/>
        <a:ext cx="341786" cy="400320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794433" y="3228445"/>
          <a:ext cx="1614193" cy="96851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launch_dict created, turned into dataframe</a:t>
          </a:r>
          <a:endParaRPr lang="en-US" sz="1200"/>
        </a:p>
      </dsp:txBody>
      <dsp:txXfrm>
        <a:off x="794433" y="3228445"/>
        <a:ext cx="1614193" cy="968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445125" cy="4195445"/>
        <a:chOff x="0" y="0"/>
        <a:chExt cx="5445125" cy="419544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789118" y="1296"/>
          <a:ext cx="1613863" cy="96831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request.get(</a:t>
          </a:r>
          <a:r>
            <a:rPr lang="en-US" sz="1200"/>
            <a:t>wiki</a:t>
          </a:r>
          <a:r>
            <a:rPr lang="en-US" sz="1200"/>
            <a:t>_url)</a:t>
          </a:r>
          <a:endParaRPr lang="en-US" sz="1200"/>
        </a:p>
      </dsp:txBody>
      <dsp:txXfrm>
        <a:off x="789118" y="1296"/>
        <a:ext cx="1613863" cy="968318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2554684" y="285336"/>
          <a:ext cx="342139" cy="4002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554684" y="285336"/>
        <a:ext cx="342139" cy="400238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3048526" y="1296"/>
          <a:ext cx="1613863" cy="96831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BeautifulSoup object created</a:t>
          </a:r>
          <a:endParaRPr lang="en-US" sz="1200"/>
        </a:p>
      </dsp:txBody>
      <dsp:txXfrm>
        <a:off x="3048526" y="1296"/>
        <a:ext cx="1613863" cy="968318"/>
      </dsp:txXfrm>
    </dsp:sp>
    <dsp:sp modelId="{7A047547-076D-47A6-9040-35EE3F8A7BC4}">
      <dsp:nvSpPr>
        <dsp:cNvPr id="6" name="Right Arrow 5"/>
        <dsp:cNvSpPr/>
      </dsp:nvSpPr>
      <dsp:spPr bwMode="white">
        <a:xfrm rot="5413605">
          <a:off x="3681618" y="1091470"/>
          <a:ext cx="341296" cy="4002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13605">
        <a:off x="3681618" y="1091470"/>
        <a:ext cx="341296" cy="400238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3042145" y="1613564"/>
          <a:ext cx="1613863" cy="96831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Iterate through HTML and extract columns</a:t>
          </a:r>
          <a:endParaRPr lang="en-US" sz="1200"/>
        </a:p>
      </dsp:txBody>
      <dsp:txXfrm>
        <a:off x="3042145" y="1613564"/>
        <a:ext cx="1613863" cy="968318"/>
      </dsp:txXfrm>
    </dsp:sp>
    <dsp:sp modelId="{84706952-1D53-4E08-B3BF-0B4E461B4373}">
      <dsp:nvSpPr>
        <dsp:cNvPr id="8" name="Right Arrow 7"/>
        <dsp:cNvSpPr/>
      </dsp:nvSpPr>
      <dsp:spPr bwMode="white">
        <a:xfrm rot="10800000">
          <a:off x="2548303" y="1897604"/>
          <a:ext cx="342139" cy="4002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548303" y="1897604"/>
        <a:ext cx="342139" cy="400238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782737" y="1613564"/>
          <a:ext cx="1613863" cy="96831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find_all() used to find tables in HTML</a:t>
          </a:r>
          <a:endParaRPr lang="en-US" sz="1200"/>
        </a:p>
      </dsp:txBody>
      <dsp:txXfrm>
        <a:off x="782737" y="1613564"/>
        <a:ext cx="1613863" cy="968318"/>
      </dsp:txXfrm>
    </dsp:sp>
    <dsp:sp modelId="{89C7543E-F329-4A11-98FA-23BD32C24BFC}">
      <dsp:nvSpPr>
        <dsp:cNvPr id="10" name="Right Arrow 9"/>
        <dsp:cNvSpPr/>
      </dsp:nvSpPr>
      <dsp:spPr bwMode="white">
        <a:xfrm rot="5386394">
          <a:off x="1422211" y="2703737"/>
          <a:ext cx="341296" cy="40023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386394">
        <a:off x="1422211" y="2703737"/>
        <a:ext cx="341296" cy="400238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789118" y="3225831"/>
          <a:ext cx="1613863" cy="96831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Create dataframe by parsing launch HTML</a:t>
          </a:r>
          <a:endParaRPr lang="en-US" sz="1200"/>
        </a:p>
      </dsp:txBody>
      <dsp:txXfrm>
        <a:off x="789118" y="3225831"/>
        <a:ext cx="1613863" cy="968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609590" cy="4371340"/>
        <a:chOff x="0" y="0"/>
        <a:chExt cx="5609590" cy="4371340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789944" y="1956"/>
          <a:ext cx="1680412" cy="10082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Data standardized, train/test split created.</a:t>
          </a:r>
          <a:endParaRPr lang="en-US" sz="1200"/>
        </a:p>
      </dsp:txBody>
      <dsp:txXfrm>
        <a:off x="789944" y="1956"/>
        <a:ext cx="1680412" cy="1008247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2628315" y="297709"/>
          <a:ext cx="356247" cy="41674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28315" y="297709"/>
        <a:ext cx="356247" cy="41674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3142521" y="1956"/>
          <a:ext cx="1680412" cy="10082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Identify parameters to test for each model.</a:t>
          </a:r>
          <a:endParaRPr lang="en-US" sz="1200"/>
        </a:p>
      </dsp:txBody>
      <dsp:txXfrm>
        <a:off x="3142521" y="1956"/>
        <a:ext cx="1680412" cy="1008247"/>
      </dsp:txXfrm>
    </dsp:sp>
    <dsp:sp modelId="{7A047547-076D-47A6-9040-35EE3F8A7BC4}">
      <dsp:nvSpPr>
        <dsp:cNvPr id="6" name="Right Arrow 5"/>
        <dsp:cNvSpPr/>
      </dsp:nvSpPr>
      <dsp:spPr bwMode="white">
        <a:xfrm rot="5406727">
          <a:off x="3803177" y="1137504"/>
          <a:ext cx="355812" cy="41674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06727">
        <a:off x="3803177" y="1137504"/>
        <a:ext cx="355812" cy="41674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3139234" y="1681546"/>
          <a:ext cx="1680412" cy="10082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Fit model using X_train, Y_train</a:t>
          </a:r>
          <a:endParaRPr lang="en-US" sz="1200"/>
        </a:p>
      </dsp:txBody>
      <dsp:txXfrm>
        <a:off x="3139234" y="1681546"/>
        <a:ext cx="1680412" cy="1008247"/>
      </dsp:txXfrm>
    </dsp:sp>
    <dsp:sp modelId="{84706952-1D53-4E08-B3BF-0B4E461B4373}">
      <dsp:nvSpPr>
        <dsp:cNvPr id="8" name="Right Arrow 7"/>
        <dsp:cNvSpPr/>
      </dsp:nvSpPr>
      <dsp:spPr bwMode="white">
        <a:xfrm rot="10800000">
          <a:off x="2625028" y="1977299"/>
          <a:ext cx="356247" cy="41674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25028" y="1977299"/>
        <a:ext cx="356247" cy="41674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786657" y="1681546"/>
          <a:ext cx="1680412" cy="10082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Create model object and GridSearchCV object</a:t>
          </a:r>
          <a:endParaRPr lang="en-US" sz="1200"/>
        </a:p>
      </dsp:txBody>
      <dsp:txXfrm>
        <a:off x="786657" y="1681546"/>
        <a:ext cx="1680412" cy="1008247"/>
      </dsp:txXfrm>
    </dsp:sp>
    <dsp:sp modelId="{89C7543E-F329-4A11-98FA-23BD32C24BFC}">
      <dsp:nvSpPr>
        <dsp:cNvPr id="10" name="Right Arrow 9"/>
        <dsp:cNvSpPr/>
      </dsp:nvSpPr>
      <dsp:spPr bwMode="white">
        <a:xfrm rot="5393272">
          <a:off x="1450600" y="2817094"/>
          <a:ext cx="355812" cy="41674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393272">
        <a:off x="1450600" y="2817094"/>
        <a:ext cx="355812" cy="41674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789944" y="3361137"/>
          <a:ext cx="1680412" cy="100824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/>
            <a:t>Determine accuracy score and confusion matrix</a:t>
          </a:r>
          <a:endParaRPr lang="en-US" sz="1200"/>
        </a:p>
      </dsp:txBody>
      <dsp:txXfrm>
        <a:off x="789944" y="3361137"/>
        <a:ext cx="1680412" cy="1008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R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VertAlign" val="t"/>
              <dgm:param type="nodeHorzAlign" val="ctr"/>
              <dgm:param type="fallback" val="2D"/>
            </dgm:alg>
          </dgm:if>
          <dgm:else name="Name7">
            <dgm:alg type="lin">
              <dgm:param type="linDir" val="fromT"/>
              <dgm:param type="nodeVertAlign" val="t"/>
              <dgm:param type="nodeHorzAlign" val="ct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/>
            <a:fld id="{3DBA3286-49E5-4778-8AF7-98603693A3CD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BE904E3-4EED-44D4-93C9-568B995F7C36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A3C4B27-C46A-4DD9-9134-A8F96A7900B6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7C8DD25-1E47-471B-9871-8ED9A2C7DE28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7C8DD25-1E47-471B-9871-8ED9A2C7DE28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2288A4-000D-4A27-B675-4903E72C4464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327C07-0C79-4F8B-9394-2FAE25ED4E7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text format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</a:pPr>
            <a:fld id="{95986318-1DF1-405F-8305-EF0D3F212586}" type="datetime">
              <a:rPr lang="en-US" sz="1800" b="0" strike="noStrike" spc="-1">
                <a:solidFill>
                  <a:srgbClr val="000000"/>
                </a:solidFill>
                <a:latin typeface="Calibri"/>
              </a:rPr>
            </a:fld>
            <a:endParaRPr lang="en-US" sz="1800" b="0" strike="noStrike" spc="-1">
              <a:latin typeface="Times New Roman" panose="020206030504050203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DF567EB-6A6C-4714-AF9D-B4C5B8C50F3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blob/main/Course%2010.%20Applied%20Data%20Science%20Capstone/Data%20Wrangling.ipynb" TargetMode="Externa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blob/main/Course%2010.%20Applied%20Data%20Science%20Capstone/Exploratory%20Data%20Analysis%20with%20Visualization.ipynb" TargetMode="Externa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blob/main/Course%2010.%20Applied%20Data%20Science%20Capstone/Exploratory%20Data%20Analysis%20with%20SQL.ipynb" TargetMode="Externa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blob/main/Course%2010.%20Applied%20Data%20Science%20Capstone/Interactive%20Visual%20Analytics%20with%20Folium.ipynb" TargetMode="Externa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blob/main/Course%2010.%20Applied%20Data%20Science%20Capstone/spacex_dash_app.py" TargetMode="Externa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microsoft.com/office/2007/relationships/diagramDrawing" Target="../diagrams/drawing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" Type="http://schemas.openxmlformats.org/officeDocument/2006/relationships/hyperlink" Target="https://github.com/Optimizer-Prime/ibm-data-science-coursera/blob/main/Course%2010.%20Applied%20Data%20Science%20Capstone/Machine%20Learning%20Prediction.ipynb" TargetMode="Externa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Optimizer-Prime/ibm-data-science-coursera/tree/main/Course%2010.%20Applied%20Data%20Science%20Capstone/Screenshots" TargetMode="Externa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hyperlink" Target="https://github.com/Optimizer-Prime/ibm-data-science-coursera/blob/main/Course%2010.%20Applied%20Data%20Science%20Capstone/Data%20Collection%20API.ipynb" TargetMode="Externa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hyperlink" Target="https://github.com/Optimizer-Prime/ibm-data-science-coursera/blob/main/Course%2010.%20Applied%20Data%20Science%20Capstone/Data%20Collection%20with%20Web%20Scraping.ipynb" TargetMode="Externa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Stuart Clayton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Dec 2, 2021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0E6B77-2E30-4066-AB3F-81334548BCD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Data analysis primarily acheived using Pandas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Identify missing values and data types for each column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Use .value_counts() to calculate number of launches from each site.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Use .value_counts() to explore the number of launches for different orbital targets.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Identify the different landing outcomes and the number of each.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Data Wrangling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4DE4DB-167D-4257-8699-2ED55435A90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primary charts used were scatter plot, bar and line.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Scatter plots were useful for: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Comparing Flight Number to Payload Mass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Comparing Flight Number to Launch Site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Comparing Payload Mass to Launch Site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Bar and line charts were used to compare Success Rate to Year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EDA with Visualization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ECA135-D8CA-46A2-83CE-1109615FA13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Identify unique launch sites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Total payload mass launched by NASA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First successful landing outcome on ground pad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Total succesful and failed mission outcomes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Booster version which have carried maximum payload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Failed landing outcome on drone ship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Landing outcomes, between the date 2010-06-04 and 2017-03-20, in descending order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EDA with SQL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AF0C94-5359-4DC2-8E0B-B3D882EC48B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 a Circle to better visualize on the map where the location is. Include popup with detailed description.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 a Marker to better pinpoint the exact location.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 MarkerCluster for areas with a lot of markers for better clarity.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 MousePosition to extract latitude and longitude from map.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 PolyLine to visualize distances between points.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Interactive Map with Folium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8D8932-9D80-41EF-825A-248343B1CCD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dashboard provides two main graphical views.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pie chart displays the percentage of succssful or failed launches at each site.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scatter plot displays the Payload Mass and Class for each booster.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Dashboard with Plotly Dash python file.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808EAB-E6FC-46B2-A00B-8106BF595DA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70255" y="1825625"/>
            <a:ext cx="5594350" cy="43510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Models were all created and developed using sklearn.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Data standardized using StandardScaler()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Train/test splits created from dataset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Different models tests (KNN, decision tree, logistic regression, SVM)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Predictive Analysis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US" sz="4000" b="0" strike="noStrike" spc="-1">
              <a:latin typeface="Arial" panose="020B0604020202020204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6240145" y="1628775"/>
          <a:ext cx="5609590" cy="437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tent Placeholder 2"/>
          <p:cNvSpPr/>
          <p:nvPr/>
        </p:nvSpPr>
        <p:spPr>
          <a:xfrm>
            <a:off x="840740" y="1807210"/>
            <a:ext cx="10527665" cy="421830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Exploratory data analysis results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Launch sites: CCAFS LC-40, CCAFS SLC-40, KSC LC-39A, VAFB SLC-4E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Payload mass launched at each site varies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ES-L1, GEO, SSO, and HEO orbits have 100% success rate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Launch success trend increases from 2013 until 2020 (end of data)</a:t>
            </a:r>
            <a:endParaRPr lang="en-US" sz="16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Predictive analysis results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latin typeface="Arial" panose="020B0604020202020204"/>
              </a:rPr>
              <a:t>The best performing algorithm was Decision Tree.</a:t>
            </a:r>
            <a:endParaRPr lang="en-US" sz="22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US" sz="2200" b="0" strike="noStrike" spc="-1">
              <a:latin typeface="Arial" panose="020B0604020202020204"/>
            </a:endParaRPr>
          </a:p>
          <a:p>
            <a:pPr marL="457200">
              <a:lnSpc>
                <a:spcPct val="90000"/>
              </a:lnSpc>
              <a:spcBef>
                <a:spcPts val="500"/>
              </a:spcBef>
              <a:tabLst>
                <a:tab pos="0" algn="l"/>
              </a:tabLst>
            </a:pP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9D6384-807C-4DBD-8AD1-F30E0DC413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tent Placeholder 2"/>
          <p:cNvSpPr/>
          <p:nvPr/>
        </p:nvSpPr>
        <p:spPr>
          <a:xfrm>
            <a:off x="840740" y="1807210"/>
            <a:ext cx="10527665" cy="421830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latin typeface="Arial" panose="020B0604020202020204"/>
              </a:rPr>
              <a:t>Interactive analytics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endParaRPr lang="en-US" sz="2200" b="0" strike="noStrike" spc="-1">
              <a:latin typeface="Arial" panose="020B0604020202020204"/>
            </a:endParaRPr>
          </a:p>
          <a:p>
            <a:pPr marL="457200">
              <a:lnSpc>
                <a:spcPct val="90000"/>
              </a:lnSpc>
              <a:spcBef>
                <a:spcPts val="500"/>
              </a:spcBef>
              <a:tabLst>
                <a:tab pos="0" algn="l"/>
              </a:tabLst>
            </a:pP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9D6384-807C-4DBD-8AD1-F30E0DC413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JS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2276475"/>
            <a:ext cx="4194810" cy="1882775"/>
          </a:xfrm>
          <a:prstGeom prst="rect">
            <a:avLst/>
          </a:prstGeom>
        </p:spPr>
      </p:pic>
      <p:pic>
        <p:nvPicPr>
          <p:cNvPr id="3" name="Picture 2" descr="Poly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4159250"/>
            <a:ext cx="9239885" cy="2095500"/>
          </a:xfrm>
          <a:prstGeom prst="rect">
            <a:avLst/>
          </a:prstGeom>
        </p:spPr>
      </p:pic>
      <p:pic>
        <p:nvPicPr>
          <p:cNvPr id="4" name="Picture 3" descr="Success_fai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45" y="2252345"/>
            <a:ext cx="5244465" cy="1906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A9498B-BF1B-46E3-84DF-E0A6EC12C79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864870" y="2057400"/>
            <a:ext cx="10501630" cy="120459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Launch site VAFB SLC-4E appears to have the least launches. Launches from KSC LC-39A began occuring later into the companies history.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Flight_num_vs_launch_s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716655"/>
            <a:ext cx="10344150" cy="204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fld id="{C596CA5C-11BC-4BE6-BBC4-4F68E81D4BA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Executive Summary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Introduction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Methodology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Results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Conclusion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Appendix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A07315-EB2A-49E0-8EE6-E6978861520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VAFB SLC-4E has no launches with a payload mass over 10000 kg.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Both CCAFS SLC-40 and KSC LC-39A support heavy launches up to around 16000 kg.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Payload_vs_launch_s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35" y="2004060"/>
            <a:ext cx="4868545" cy="285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699E82-7C9A-4FFF-B706-616AE919A21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Orbits ES-L1, GEO, HEO, SSO have a 100% success rate.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GTO and ISS have a lower success rate at around 50% to 60%.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Orbit_vs_succ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1988820"/>
            <a:ext cx="4738370" cy="316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5F3126-9E6B-46CD-B506-2B8AA9044E9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For LTO, the success appears to be related to the flight number.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GTO appears to have no correlation, as do most other orbit types.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Flight_vs_orb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1894205"/>
            <a:ext cx="5115560" cy="332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6DAA81-1C28-4986-B9F0-828782BE647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PO, LEO, and ISS have higher success rates with a heavier payload.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GTO, GEO, SO and others have no apparent correlation.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Payload_vs_orb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1844675"/>
            <a:ext cx="5005070" cy="323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BD4CFFB-845C-4C4F-9B93-1FE64A00B65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altLang="en-US" sz="2200" b="0" strike="noStrike" spc="-1">
                <a:solidFill>
                  <a:srgbClr val="292929"/>
                </a:solidFill>
                <a:latin typeface="Abadi"/>
              </a:rPr>
              <a:t>Success rate increases starting in 2013 up untill 2020, when the data collected ends.</a:t>
            </a:r>
            <a:endParaRPr lang="en-US" alt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success_vs_ye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1844675"/>
            <a:ext cx="5088890" cy="327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F688FC-CCC2-44FB-A639-0C228FFB6AE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There are 4 unique launch sites.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unique_laun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433320"/>
            <a:ext cx="9429750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D4545D-22E9-4B1A-AE39-C7E2134318F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5C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2538095"/>
            <a:ext cx="10786110" cy="203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DE628C-EB90-452A-9C35-BA13E2533D7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total payload carried by boosters from NASA. Number given is in kg.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totalNAS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70" y="2795270"/>
            <a:ext cx="6753225" cy="126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91D190-A8BD-42FE-A8FE-A8A5CD5BB41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avg_payload_boo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771775"/>
            <a:ext cx="9534525" cy="131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9372E7F-477A-422A-B46A-8B9233FBE24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success_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743200"/>
            <a:ext cx="949642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</a:pPr>
            <a:fld id="{1325F275-FE85-4B07-B379-7EBF60956FC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8850" y="1998980"/>
            <a:ext cx="9785350" cy="43053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 lnSpcReduction="20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methodologies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431800" lvl="1" indent="-2159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spc="-1">
                <a:solidFill>
                  <a:srgbClr val="292929"/>
                </a:solidFill>
                <a:latin typeface="Abadi"/>
                <a:sym typeface="+mn-ea"/>
              </a:rPr>
              <a:t>Collection of data from unofficial SpaceX API</a:t>
            </a:r>
            <a:endParaRPr lang="en-US" sz="1600" spc="-1">
              <a:solidFill>
                <a:srgbClr val="292929"/>
              </a:solidFill>
              <a:latin typeface="Abadi"/>
              <a:sym typeface="+mn-ea"/>
            </a:endParaRPr>
          </a:p>
          <a:p>
            <a:pPr marL="431800" lvl="1" indent="-2159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spc="-1">
                <a:solidFill>
                  <a:srgbClr val="292929"/>
                </a:solidFill>
                <a:latin typeface="Abadi"/>
                <a:sym typeface="+mn-ea"/>
              </a:rPr>
              <a:t>Collection of data from web scraping</a:t>
            </a:r>
            <a:endParaRPr lang="en-US" sz="2200" b="0" strike="noStrike" spc="-1">
              <a:latin typeface="Arial" panose="020B060402020202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Summary of all results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spc="-1">
                <a:solidFill>
                  <a:srgbClr val="000000"/>
                </a:solidFill>
                <a:latin typeface="Calibri"/>
                <a:sym typeface="+mn-ea"/>
              </a:rPr>
              <a:t>Launch site KSC LC-39A has the highest success rate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spc="-1">
                <a:solidFill>
                  <a:srgbClr val="000000"/>
                </a:solidFill>
                <a:latin typeface="Calibri"/>
                <a:sym typeface="+mn-ea"/>
              </a:rPr>
              <a:t>More launches occur from Florida launch sites than from California.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spc="-1">
                <a:solidFill>
                  <a:srgbClr val="000000"/>
                </a:solidFill>
                <a:latin typeface="Calibri"/>
                <a:sym typeface="+mn-ea"/>
              </a:rPr>
              <a:t>The success of launches increases continuously and considerably from 2013 up to 2020.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spc="-1">
                <a:solidFill>
                  <a:srgbClr val="000000"/>
                </a:solidFill>
                <a:latin typeface="Calibri"/>
                <a:sym typeface="+mn-ea"/>
              </a:rPr>
              <a:t>All launch sites are located on coasts.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spc="-1">
                <a:solidFill>
                  <a:srgbClr val="000000"/>
                </a:solidFill>
                <a:latin typeface="Calibri"/>
                <a:sym typeface="+mn-ea"/>
              </a:rPr>
              <a:t>The Decision Tree model was the best performing.</a:t>
            </a:r>
            <a:endParaRPr lang="en-US" sz="1600" b="0" strike="noStrike" spc="-1">
              <a:solidFill>
                <a:srgbClr val="000000"/>
              </a:solidFill>
              <a:latin typeface="Calibri"/>
              <a:sym typeface="+mn-ea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C86EECD-8923-45AB-BDC0-AC16648D690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succees_payload_4000_6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2708910"/>
            <a:ext cx="10496550" cy="195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DB6895A-5BD8-4E30-8237-EE6DBD25A85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success_vs_fail_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564765"/>
            <a:ext cx="9515475" cy="258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B3B2A9-A2A0-4CFB-ACE4-B6B481ACA1F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max_payload_booste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493010"/>
            <a:ext cx="8829040" cy="3725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BCBDAA-53BD-43A0-8063-5D381A1E492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failed_2015_dr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667000"/>
            <a:ext cx="10277475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CB2DA43-7665-4D60-962A-EC81730E254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No attempt had the most landings outcomes, Success and failure drone ship both had 5. All others had 3 or fewer attempts.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5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landing_outcom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068955"/>
            <a:ext cx="9867900" cy="294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78C32F-9B98-403C-BACD-DECCEE12B29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6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sites US map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Content Placeholder 1" descr="Sites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199515" y="2204720"/>
            <a:ext cx="9744710" cy="3746500"/>
          </a:xfrm>
          <a:prstGeom prst="rect">
            <a:avLst/>
          </a:prstGeom>
        </p:spPr>
      </p:pic>
      <p:sp>
        <p:nvSpPr>
          <p:cNvPr id="3" name="Title 1"/>
          <p:cNvSpPr/>
          <p:nvPr/>
        </p:nvSpPr>
        <p:spPr>
          <a:xfrm>
            <a:off x="839255" y="1412955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chemeClr val="tx1"/>
                </a:solidFill>
                <a:latin typeface="Abadi"/>
                <a:ea typeface="IBM Plex Mono SemiBold"/>
              </a:rPr>
              <a:t>Displays the different launch sites in the US</a:t>
            </a:r>
            <a:endParaRPr lang="en-US" sz="4000" b="0" strike="noStrike" spc="-1">
              <a:solidFill>
                <a:schemeClr val="tx1"/>
              </a:solidFill>
              <a:latin typeface="Abadi"/>
              <a:ea typeface="IBM Plex Mono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33D458-DB14-4FF5-AD0B-7142B59FCAC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9255" y="141281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markers indicate if the launch was successful (green) or failed (red)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Vs Failed launches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Success_f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1850390"/>
            <a:ext cx="10764520" cy="391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9E2461-CFB3-40F7-8E3C-D04AD1DC095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Shows the proximity of VAFB to the nearest road and to the nearest city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proximity map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Poly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2493010"/>
            <a:ext cx="10127615" cy="229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</a:pPr>
            <a:fld id="{3CB9DDD7-4368-4B5A-ACC6-CC574410EC3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828675" y="1598930"/>
            <a:ext cx="10528300" cy="442658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Project background and context</a:t>
            </a:r>
            <a:endParaRPr lang="en-US" sz="2200" b="0" strike="noStrike" spc="-1">
              <a:solidFill>
                <a:srgbClr val="292929"/>
              </a:solidFill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Arial" panose="020B0604020202020204"/>
              </a:rPr>
              <a:t>SpaceX is arguably the most successful private rocket company today</a:t>
            </a:r>
            <a:endParaRPr lang="en-US" sz="1600" b="0" strike="noStrike" spc="-1">
              <a:solidFill>
                <a:srgbClr val="292929"/>
              </a:solidFill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Arial" panose="020B0604020202020204"/>
              </a:rPr>
              <a:t>They were the first to reuse a orbital booster</a:t>
            </a:r>
            <a:endParaRPr lang="en-US" sz="1600" b="0" strike="noStrike" spc="-1">
              <a:solidFill>
                <a:srgbClr val="292929"/>
              </a:solidFill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Arial" panose="020B0604020202020204"/>
              </a:rPr>
              <a:t>Reusable boosters is a key pillar of their business model and success</a:t>
            </a:r>
            <a:endParaRPr lang="en-US" sz="1600" b="0" strike="noStrike" spc="-1">
              <a:solidFill>
                <a:srgbClr val="292929"/>
              </a:solidFill>
              <a:latin typeface="Arial" panose="020B0604020202020204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Problems you want to find answers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What makes their launches successful?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How many successful launches do they have?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How many successful landings do they have?</a:t>
            </a:r>
            <a:endParaRPr lang="en-US" sz="16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1600" b="0" strike="noStrike" spc="-1">
                <a:latin typeface="Arial" panose="020B0604020202020204"/>
              </a:rPr>
              <a:t>What is the true cost for launches?</a:t>
            </a: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E30A323-6D97-447D-9254-5EBBE53CB2B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Over 40% of successful launches are from KSC LC-39A.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Dashboard Overview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Dash_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95" y="2277110"/>
            <a:ext cx="7080250" cy="416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879AE7-289F-4DE9-B5C1-9614AC312B1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Launch site KSC LC-39A has the highest success rate.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with highest success rate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KSC_launchp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30" y="2204720"/>
            <a:ext cx="6073775" cy="454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9852D23-4A2E-4B69-B148-42B1809B62E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Payload range between 2000 and 6000 have the highest success rate. Booster version FT has highest success rate.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Outcome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all_site_payload_vs_launch_sli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60" y="2564765"/>
            <a:ext cx="5567680" cy="3968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D64E9F-93EA-4380-9D48-F81C1D41CEF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39255" y="1557095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Decision Tree has the highest accuracy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classification_accura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75" y="2132965"/>
            <a:ext cx="5786120" cy="369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5FF92B7-FF32-4E3E-8245-ECC8E10D6B3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The Decision Tree model was the best performing. It has the highest accuracy.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US" sz="4000" b="0" strike="noStrike" spc="-1">
              <a:latin typeface="Arial" panose="020B0604020202020204"/>
            </a:endParaRPr>
          </a:p>
        </p:txBody>
      </p:sp>
      <p:pic>
        <p:nvPicPr>
          <p:cNvPr id="2" name="Picture 1" descr="DT_confus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2853055"/>
            <a:ext cx="4159885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67E14C-3971-49F3-B154-C58E594380F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770255" y="1875155"/>
            <a:ext cx="10589895" cy="43510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Launch site KSC LC-39A has the highest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More launches occur from Florida launch sites than from California.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success of launches increases continuously and considerably from 2013 up to 2020.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All launch sites are located on coasts.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The Decision Tree model was the best performing.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BA24E2-0D8C-459B-A55F-B2B5AF67758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project.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Link to screenshots used in this report.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4BBD86-02AF-4E1E-BDBE-7582B90652C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038320-72DC-4F84-9968-A781DDB107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 fontScale="25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8800" b="0" strike="noStrike" spc="-1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b="0" strike="noStrike" spc="-1">
              <a:latin typeface="Arial" panose="020B0604020202020204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rgbClr val="292929"/>
                </a:solidFill>
                <a:latin typeface="Abadi"/>
              </a:rPr>
              <a:t>Data collection methodology:</a:t>
            </a:r>
            <a:endParaRPr lang="en-US" sz="88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7600" b="0" strike="noStrike" spc="-1">
                <a:solidFill>
                  <a:schemeClr val="tx1"/>
                </a:solidFill>
                <a:latin typeface="Abadi"/>
              </a:rPr>
              <a:t>Data was collected via unofficial SpaceX API and web scraping </a:t>
            </a:r>
            <a:endParaRPr lang="en-US" sz="7600" b="0" strike="noStrike" spc="-1">
              <a:solidFill>
                <a:schemeClr val="tx1"/>
              </a:solidFill>
              <a:latin typeface="Arial" panose="020B0604020202020204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rgbClr val="292929"/>
                </a:solidFill>
                <a:latin typeface="Abadi"/>
              </a:rPr>
              <a:t>Perform data wrangling</a:t>
            </a:r>
            <a:endParaRPr lang="en-US" sz="88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7600" b="0" strike="noStrike" spc="-1">
                <a:solidFill>
                  <a:schemeClr val="tx1"/>
                </a:solidFill>
                <a:latin typeface="Abadi"/>
              </a:rPr>
              <a:t>Data was processed using Pandas and Numpy</a:t>
            </a:r>
            <a:endParaRPr lang="en-US" sz="7600" b="0" strike="noStrike" spc="-1">
              <a:solidFill>
                <a:schemeClr val="tx1"/>
              </a:solidFill>
              <a:latin typeface="Arial" panose="020B0604020202020204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lang="en-US" sz="8800" b="0" strike="noStrike" spc="-1">
              <a:latin typeface="Arial" panose="020B0604020202020204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lang="en-US" sz="8800" b="0" strike="noStrike" spc="-1">
              <a:latin typeface="Arial" panose="020B0604020202020204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lang="en-US" sz="8800" b="0" strike="noStrike" spc="-1">
              <a:latin typeface="Arial" panose="020B0604020202020204"/>
            </a:endParaRPr>
          </a:p>
          <a:p>
            <a:pPr marL="685800" lvl="1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7600" b="0" strike="noStrike" spc="-1">
                <a:latin typeface="Arial" panose="020B0604020202020204"/>
              </a:rPr>
              <a:t>K-nearest Neighbors, Logistic Regression, Decision Tree, Support Vector Machine</a:t>
            </a:r>
            <a:endParaRPr lang="en-US" sz="76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7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7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7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7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7600" b="0" strike="noStrike" spc="-1">
              <a:latin typeface="Arial" panose="020B0604020202020204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E23F82C-8B14-460D-9F13-C54A66D7C1F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770255" y="1710055"/>
            <a:ext cx="10514965" cy="44665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Data was collected from </a:t>
            </a:r>
            <a:r>
              <a:rPr lang="en-US" sz="2200" b="0" strike="noStrike" spc="-1">
                <a:solidFill>
                  <a:srgbClr val="292929"/>
                </a:solidFill>
                <a:latin typeface="Abadi"/>
                <a:hlinkClick r:id="rId2" action="ppaction://hlinkfile"/>
              </a:rPr>
              <a:t>https://api.spacexdata.com/v4/launches/past</a:t>
            </a: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en-US" sz="2200" b="0" strike="noStrike" spc="-1">
              <a:solidFill>
                <a:srgbClr val="292929"/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Additional data was collected from web scraping Wiki pages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US" sz="4000" b="0" strike="noStrike" spc="-1">
              <a:latin typeface="Arial" panose="020B0604020202020204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2032000" y="3209925"/>
          <a:ext cx="8128000" cy="292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52CC59-9A47-4177-AD41-BFA991B7F73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SpaceX launch data extracted from API using helper functions.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Cleaning was done using Pandas.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SpaceX API call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US" sz="4000" b="0" strike="noStrike" spc="-1">
              <a:latin typeface="Arial" panose="020B0604020202020204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5910580" y="1792605"/>
          <a:ext cx="5459730" cy="419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277DC12-0F20-4BF5-8F41-F23F06EE4A1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Additional data was gathered by web scraping Wikipedia.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BeautifulSoup was used to help process the raw HTML.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20204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  <a:hlinkClick r:id="rId2" action="ppaction://hlinkfile"/>
              </a:rPr>
              <a:t>Github link to Web Scraping notebook.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89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190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endParaRPr lang="en-US" sz="2200" b="0" strike="noStrike" spc="-1">
              <a:latin typeface="Arial" panose="020B0604020202020204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5910580" y="1803400"/>
          <a:ext cx="5445125" cy="419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7591</Words>
  <Application>WPS Presentation</Application>
  <PresentationFormat/>
  <Paragraphs>378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48</vt:i4>
      </vt:variant>
    </vt:vector>
  </HeadingPairs>
  <TitlesOfParts>
    <vt:vector size="69" baseType="lpstr">
      <vt:lpstr>Arial</vt:lpstr>
      <vt:lpstr>SimSun</vt:lpstr>
      <vt:lpstr>Wingdings</vt:lpstr>
      <vt:lpstr>IBM Plex Mono SemiBold</vt:lpstr>
      <vt:lpstr>Gubbi</vt:lpstr>
      <vt:lpstr>Calibri</vt:lpstr>
      <vt:lpstr>Times New Roman</vt:lpstr>
      <vt:lpstr>Symbol</vt:lpstr>
      <vt:lpstr>Arial</vt:lpstr>
      <vt:lpstr>Abadi</vt:lpstr>
      <vt:lpstr>Trebuchet MS</vt:lpstr>
      <vt:lpstr>Calibri Light</vt:lpstr>
      <vt:lpstr>SF Pro</vt:lpstr>
      <vt:lpstr>Microsoft YaHei</vt:lpstr>
      <vt:lpstr>Droid Sans Fallback</vt:lpstr>
      <vt:lpstr>Arial Unicode MS</vt:lpstr>
      <vt:lpstr>OpenSymbol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user</cp:lastModifiedBy>
  <cp:revision>292</cp:revision>
  <dcterms:created xsi:type="dcterms:W3CDTF">2021-12-02T09:57:27Z</dcterms:created>
  <dcterms:modified xsi:type="dcterms:W3CDTF">2021-12-02T09:57:27Z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  <property fmtid="{D5CDD505-2E9C-101B-9397-08002B2CF9AE}" pid="6" name="KSOProductBuildVer">
    <vt:lpwstr>1033-11.1.0.10702</vt:lpwstr>
  </property>
</Properties>
</file>